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6.xml" ContentType="application/vnd.openxmlformats-officedocument.presentationml.notesSlide+xml"/>
  <Override PartName="/ppt/ink/ink10.xml" ContentType="application/inkml+xml"/>
  <Override PartName="/ppt/notesSlides/notesSlide7.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ink/ink16.xml" ContentType="application/inkml+xml"/>
  <Override PartName="/ppt/ink/ink17.xml" ContentType="application/inkml+xml"/>
  <Override PartName="/ppt/notesSlides/notesSlide9.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notesSlides/notesSlide10.xml" ContentType="application/vnd.openxmlformats-officedocument.presentationml.notesSlide+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ela Gothic One" panose="020B0604020202020204" charset="-128"/>
      <p:regular r:id="rId13"/>
    </p:embeddedFont>
    <p:embeddedFont>
      <p:font typeface="DM Sans"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42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0:11.638"/>
    </inkml:context>
    <inkml:brush xml:id="br0">
      <inkml:brushProperty name="width" value="0.35" units="cm"/>
      <inkml:brushProperty name="height" value="0.35" units="cm"/>
    </inkml:brush>
  </inkml:definitions>
  <inkml:trace contextRef="#ctx0" brushRef="#br0">546 718 24575,'-5'-9'0,"0"0"0,-1 0 0,0 1 0,0 0 0,-1 0 0,0 0 0,-1 1 0,0 0 0,0 1 0,-9-6 0,-6-2 0,0 1 0,-41-17 0,59 28 0,0-1 0,0 1 0,0-1 0,1-1 0,-1 1 0,1-1 0,0 1 0,0-1 0,0-1 0,0 1 0,-4-7 0,-2-6 0,1 1 0,-7-19 0,8 18 0,-53-140 0,60 155 0,0 0 0,0 0 0,0 0 0,0 0 0,0 0 0,-1 0 0,1 1 0,-1-1 0,1 1 0,-3-3 0,3 4 0,1 0 0,0 0 0,-1-1 0,1 1 0,0 0 0,-1 0 0,1 0 0,-1 0 0,1 0 0,0 0 0,-1 0 0,1 0 0,-1 0 0,1 0 0,0 0 0,-1 0 0,1 0 0,0 0 0,-1 0 0,1 0 0,-1 0 0,1 0 0,-1 1 0,-8 12 0,6-4 0,1-1 0,-1 1 0,2 0 0,-1 0 0,1 0 0,0 0 0,1 0 0,0 0 0,1 0 0,0 0 0,0 0 0,1 0 0,3 10 0,5 10 0,1-1 0,24 43 0,-22-46 0,-12-22 0,0-1 0,0 0 0,0 0 0,0 1 0,1-1 0,-1 0 0,1 0 0,-1-1 0,1 1 0,0 0 0,0 0 0,0-1 0,0 1 0,0-1 0,0 0 0,0 1 0,0-1 0,0 0 0,1 0 0,-1-1 0,0 1 0,1 0 0,-1-1 0,1 1 0,-1-1 0,1 0 0,-1 0 0,1 0 0,-1 0 0,1 0 0,-1-1 0,1 1 0,-1-1 0,0 1 0,1-1 0,-1 0 0,0 0 0,0 0 0,1 0 0,-1-1 0,0 1 0,0 0 0,0-1 0,2-2 0,4-2 0,-1-1 0,1 0 0,-1 0 0,0-1 0,-1 0 0,0 0 0,0 0 0,-1-1 0,0 0 0,-1 0 0,7-17 0,-11 25 0,1 0 0,-1 0 0,0 0 0,0 0 0,1 0 0,-1 0 0,0 0 0,0 0 0,0 0 0,0 0 0,0 0 0,0 0 0,0 0 0,0 0 0,-1 0 0,1 0 0,0 0 0,-1-2 0,0 3 0,1 0 0,-1-1 0,1 1 0,-1 0 0,1 0 0,-1 0 0,1 0 0,-1-1 0,1 1 0,-1 0 0,1 0 0,-1 0 0,1 0 0,-1 0 0,1 0 0,-1 1 0,1-1 0,-1 0 0,1 0 0,0 0 0,-1 0 0,1 1 0,-1-1 0,1 0 0,-1 0 0,0 1 0,-3 2 0,0-1 0,0 1 0,0 1 0,0-1 0,1 0 0,-6 7 0,-3 6 0,2-1 0,0 2 0,0 0 0,2 0 0,0 0 0,1 1 0,0 0 0,2 1 0,0-1 0,1 1 0,-2 34 0,5-45 0,1-2 0,0-1 0,0 1 0,-1 0 0,0-1 0,-1 7 0,1-11 0,1 0 0,0-1 0,0 1 0,-1 0 0,1 0 0,-1 0 0,1 0 0,-1-1 0,1 1 0,-1 0 0,0 0 0,1-1 0,-1 1 0,0 0 0,1-1 0,-1 1 0,0-1 0,0 1 0,1-1 0,-1 1 0,0-1 0,0 0 0,0 1 0,0-1 0,0 0 0,0 0 0,0 0 0,0 0 0,1 0 0,-1 0 0,0 0 0,0 0 0,0 0 0,0 0 0,0 0 0,0 0 0,-1-1 0,-8-3 0,1 0 0,0 0 0,0 0 0,1-2 0,-1 1 0,1-1 0,-7-7 0,1 2 0,1-1 0,1-1 0,-14-18 0,11 11 0,-25-44 0,36 55 0,0-1 0,0 0 0,1 0 0,0 0 0,0 0 0,1 0 0,-1-17 0,1-20 0,6-78 0,-3 122 0,-1 0 0,1 1 0,-1-1 0,1 0 0,0 1 0,0-1 0,0 1 0,0-1 0,1 1 0,-1-1 0,0 1 0,1 0 0,0 0 0,0 0 0,-1 0 0,1 0 0,0 0 0,1 0 0,-1 1 0,0-1 0,0 1 0,1-1 0,-1 1 0,1 0 0,-1 0 0,1 0 0,4-1 0,6 0 0,0 0 0,0 1 0,0 0 0,21 1 0,-15 1 0,141-13 0,-21 1 0,-102 9 0,43-9 0,17-2 0,271-30 0,-330 34 0,49-16 0,-59 15 0,1 1 0,1 1 0,52-5 0,175-15 0,-47 5 0,-76 15 0,36-2 0,143-10 0,1 21 0,-105 1 0,509-2 0,-683 2 0,60 11 0,15 1 0,-86-12 0,41 10 0,9 1 0,-57-10 0,0 0 0,0 2 0,29 11 0,17 4 0,-60-19 0,19 4 0,-1 1 0,31 14 0,-47-18 0,0 0 0,0 1 0,-1-1 0,1 1 0,-1 1 0,1-1 0,-1 0 0,0 1 0,-1 0 0,1 0 0,0 0 0,-1 1 0,0-1 0,0 1 0,4 8 0,-6-9 0,0 0 0,-1-1 0,1 1 0,-1 0 0,0 0 0,1 0 0,-2-1 0,1 1 0,0 0 0,-1 0 0,0 0 0,0-1 0,0 1 0,0 0 0,0-1 0,-1 1 0,0-1 0,0 0 0,-3 6 0,-4 3 0,0 0 0,-1-1 0,-18 16 0,8-9 0,-35 21 0,-1 1 0,43-28 0,1 0 0,0 1 0,-14 20 0,17-21 0,0 0 0,-1 0 0,0-1 0,-1-1 0,-14 11 0,17-15 0,-1-1 0,1 0 0,-1 0 0,0-1 0,0 0 0,-1-1 0,1 0 0,-1 0 0,0-1 0,1-1 0,-1 1 0,0-2 0,0 1 0,0-1 0,0-1 0,-17-2 0,5-1 0,1-1 0,-1-1 0,1-1 0,-24-12 0,-77-44 0,11 3 0,85 49 0,0 2 0,0 0 0,-1 2 0,-38-6 0,-113-5 0,120 13 0,-408-32 0,114 8 0,-49 18 0,286 12 0,114-1 0,-7 0 0,0 0 0,0 1 0,-14 2 0,21-3 0,0 0 0,-1 1 0,1-1 0,0 0 0,0 1 0,0-1 0,0 0 0,0 1 0,0-1 0,0 1 0,0 0 0,0-1 0,0 1 0,0 0 0,0 0 0,0-1 0,0 1 0,0 0 0,1 0 0,-1 0 0,0 0 0,1 0 0,-1 0 0,1 0 0,-1 0 0,1 1 0,-1-1 0,1 0 0,0 0 0,0 0 0,-1 0 0,1 1 0,0-1 0,0 2 0,1-1 0,0 0 0,-1-1 0,1 1 0,0 0 0,0-1 0,0 1 0,0-1 0,0 1 0,0-1 0,0 1 0,1-1 0,-1 0 0,0 0 0,1 1 0,-1-1 0,1 0 0,-1 0 0,1 0 0,0-1 0,-1 1 0,4 1 0,40 10 0,-44-12 0,21 3 0,-1 0 0,0-2 0,41-2 0,66-14 0,-46 4 0,410-19-348,4 30-177,-274 1 439,734 1 885,-948-2-785,0 0-1,0-1 0,0 1 1,0-2-1,0 1 0,0-1 1,0-1-1,-1 1 0,1-1 1,-1 0-1,13-8 0,-11 2-13,-14 6 0,-18 6 0,-31 13 0,-11 5 0,-1-4 0,0-2 0,-85 8 0,59-19 0,-139-13 0,-93-34 0,-170-12 0,1 46 0,3 35 0,207 4 0,218-16 0,44-9 0,-35 4 0,-21 5 0,51-9 0,-33 4 0,32-5 0,0 1 0,0 1 0,1 1 0,-32 14 0,-29 8 0,39-16 0,0-2 0,0-2 0,-79 5 0,116-14 0,6-1 0,0 1 0,1 0 0,-1 0 0,1 1 0,-1-1 0,1 1 0,-1 0 0,1 0 0,-1 1 0,1-1 0,0 1 0,-1 0 0,-6 4 0,11-6 0,0 0 0,-1 1 0,1-1 0,-1 0 0,1 1 0,-1-1 0,1 0 0,0 1 0,-1-1 0,1 1 0,0-1 0,-1 1 0,1-1 0,0 1 0,0-1 0,-1 0 0,1 1 0,0-1 0,0 1 0,0 0 0,0-1 0,0 1 0,0-1 0,0 1 0,0-1 0,0 1 0,0-1 0,0 1 0,0-1 0,0 1 0,0-1 0,0 1 0,1-1 0,-1 1 0,1 0 0,0 1 0,0-1 0,0-1 0,1 1 0,-1 0 0,0 0 0,1 0 0,-1-1 0,0 1 0,1 0 0,2 0 0,41 7 0,-45-8 0,332 6 0,-202-8 0,-116 2 0,163-1 0,191 24 0,161 14 0,4-38 0,-218-1 0,493 2 0,-797 0 0,-5-1 0,0 1 0,0 0 0,1 1 0,-1-1 0,0 1 0,10 3 0,-16-4 0,0 0 0,0 0 0,0 0 0,1 0 0,-1 1 0,0-1 0,0 0 0,0 0 0,1 0 0,-1 0 0,0 0 0,0 0 0,0 1 0,0-1 0,0 0 0,1 0 0,-1 0 0,0 0 0,0 1 0,0-1 0,0 0 0,0 0 0,0 0 0,0 1 0,0-1 0,0 0 0,0 0 0,0 1 0,0-1 0,0 0 0,0 0 0,0 0 0,0 1 0,0-1 0,0 0 0,0 0 0,0 1 0,0-1 0,0 0 0,0 0 0,0 0 0,0 1 0,0-1 0,0 0 0,-1 0 0,1 0 0,0 0 0,0 1 0,0-1 0,0 0 0,-1 0 0,1 0 0,0 0 0,0 0 0,0 0 0,-1 1 0,-11 7 0,-14 3 0,0-1 0,0 0 0,-1-2 0,-1-2 0,1 0 0,-44 3 0,-175-4 0,199-5 0,-69 0 0,-110-3 0,108-11 0,-21 0 0,-279 14 0,195 1 0,137 4 0,1 3 0,-96 22 0,-72 8 0,150-28 0,-103 25 0,182-30 0,-43 10 0,-88 9 0,86-20 0,-55 6 0,43-1 0,-82-2 0,853-8 0,-502-12 0,-44 1 0,40 7 0,91-5 0,434-7 0,-645 17 0,-7-3 0,0-3 0,-1-2 0,82-24 0,0 1 0,-68 17 0,0 4 0,123-2 0,434 14 0,-432-2 0,-223-1-341,-1-1 0,2-1-1,-38-8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1:07.649"/>
    </inkml:context>
    <inkml:brush xml:id="br0">
      <inkml:brushProperty name="width" value="0.35" units="cm"/>
      <inkml:brushProperty name="height" value="0.35" units="cm"/>
    </inkml:brush>
  </inkml:definitions>
  <inkml:trace contextRef="#ctx0" brushRef="#br0">991 430 24575,'-919'0'0,"913"0"0,0-1 0,0 1 0,0-1 0,0 0 0,0 0 0,-10-4 0,15 5 0,0-1 0,-1 1 0,1-1 0,0 1 0,0-1 0,0 0 0,1 1 0,-1-1 0,0 0 0,0 1 0,0-1 0,0 0 0,1 0 0,-1 0 0,0 0 0,1 0 0,-1 0 0,1 0 0,-1 0 0,1 0 0,-1 0 0,1 0 0,0 0 0,-1-1 0,1 1 0,0 0 0,0 0 0,0 0 0,0 0 0,0 0 0,0-1 0,0 1 0,0 0 0,1 0 0,-1 0 0,0 0 0,1 0 0,-1 0 0,1 0 0,-1 0 0,1 0 0,0 0 0,0-2 0,7-8 0,1-1 0,-1 1 0,2 0 0,16-15 0,-12 13 0,-2 0 0,15-19 0,-1-13 0,-22 36 0,1 0 0,0 0 0,0 0 0,1 0 0,11-12 0,-13 18 0,0 0 0,0 1 0,1-1 0,-1 1 0,0-1 0,1 1 0,0 1 0,-1-1 0,1 1 0,0-1 0,0 2 0,9-2 0,7 1 0,37 2 0,-32 0 0,-20-1 0,22 0 0,0 2 0,1 0 0,-1 2 0,55 14 0,-50-9 0,0-1 0,0-1 0,63 4 0,105-10 0,-125-2 0,-34-1 0,52-10 0,9 0 0,-16 4 0,121-27 0,-9-1 0,-168 31 0,38-1 0,-39 4 0,42-8 0,-36 4 0,59-2 0,-37 4 0,20-8 0,-50 7 0,35-3 0,316 6 0,-192 4 0,1101-2 0,-1281-1 0,0 1 0,0 1 0,0 0 0,-1 0 0,1 0 0,12 4 0,-17-4 0,0 0 0,0 0 0,0 0 0,0 0 0,0 1 0,0-1 0,0 1 0,-1-1 0,1 1 0,-1-1 0,1 1 0,-1 0 0,1 0 0,-1 0 0,0 0 0,0 0 0,0 0 0,0 0 0,-1 0 0,1 0 0,0 0 0,-1 1 0,1-1 0,-1 0 0,0 3 0,0 0 0,1-1 0,-1 1 0,-1 0 0,1 0 0,-1 0 0,0-1 0,0 1 0,0 0 0,-1-1 0,0 1 0,1-1 0,-2 0 0,1 1 0,0-1 0,-1 0 0,0 0 0,0-1 0,-4 6 0,-5 1 0,0 0 0,-1 0 0,0-1 0,-17 9 0,16-10 0,8-4 0,1 1 0,-1-1 0,1 1 0,0 0 0,0 1 0,-6 9 0,8-10 0,-1 0 0,0 0 0,0 0 0,0-1 0,-1 0 0,1 0 0,-1 0 0,0 0 0,-7 3 0,-9 2 0,0-2 0,0 0 0,-1-1 0,1-2 0,-1 0 0,-23 1 0,-3-3 0,-85-6 0,104 0 0,1-2 0,-51-16 0,41 11 0,6 1 0,5 2 0,1 1 0,-1 1 0,-35-4 0,-262 8 0,171 4 0,74 2 0,0 4 0,-115 26 0,42-6 0,39-13 0,-51 9 0,-67 23 0,198-42 0,0-2 0,-50-2 0,-17 1 0,81 1 0,-32 8 0,34-7 0,-1 0 0,-20 1 0,-25-1 0,-101-8 0,142 1 0,-36-11 0,21 5 0,-7-2 0,26 5 0,-1 2 0,0 0 0,-22-1 0,-22 4 0,0 2 0,-103 16 0,118-12 0,36-5 0,1 1 0,-1 0 0,1 1 0,0 0 0,-1 0 0,1 2 0,0-1 0,1 1 0,-13 7 0,1 2 0,-31 12 0,37-18 0,0 0 0,0 2 0,1 0 0,-26 20 0,37-25 0,0 0 0,0 0 0,1 1 0,0 0 0,0 0 0,0 0 0,1 0 0,0 0 0,0 0 0,0 1 0,0-1 0,1 1 0,-1 10 0,-11 29 0,12-42 0,-1 0 0,0 0 0,0 0 0,0-1 0,0 1 0,0 0 0,-1-1 0,1 0 0,-1 1 0,0-1 0,1 0 0,-1-1 0,0 1 0,0 0 0,0-1 0,-1 0 0,1 1 0,0-1 0,0 0 0,-1-1 0,1 1 0,-7 0 0,-8 0 0,-1 0 0,1-1 0,-20-3 0,12 1 0,7 1 0,21 0 0,33 0 0,1060 1 0,-1077-1 0,1-1 0,-1-1 0,19-5 0,33-4 0,139-18 0,-164 27 0,53-8 0,25-11 0,176-39 0,-267 55 0,52-6 0,-51 9 0,-17 0 0,0 0 0,0-2 0,29-11 0,-31 10 0,0 1 0,0 1 0,0 0 0,1 0 0,19-1 0,33 3 0,-34 2 0,-1-1 0,35-7 0,-4-1 0,1 4 0,109 3 0,20 0 0,-88-12 0,-64 7 0,47-1 0,-45 7 0,11 1 0,99-15 0,-87 7 0,0 3 0,113 5 0,-67 2 0,-49-3 0,72 3 0,-126-1 0,-1 0 0,0 1 0,0 0 0,0 1 0,-1-1 0,1 1 0,-1 1 0,1 0 0,-1 0 0,0 0 0,9 8 0,-13-10 0,0 1 0,0 0 0,0 0 0,0 0 0,0 0 0,0 1 0,-1-1 0,0 1 0,1 0 0,-1-1 0,-1 1 0,1 0 0,-1 0 0,1 0 0,-1 0 0,0 1 0,0-1 0,-1 0 0,0 0 0,1 1 0,-1-1 0,-1 8 0,-1-5 0,1-1 0,-1 1 0,0-1 0,0 0 0,-1 0 0,0 0 0,0 0 0,0 0 0,-1-1 0,1 1 0,-7 5 0,2-3 0,0 0 0,-1-1 0,0 0 0,-1-1 0,-17 10 0,9-8 0,0 0 0,-1 0 0,1-2 0,-1 0 0,-1-2 0,1 0 0,-1-1 0,1-1 0,-1 0 0,-23-2 0,25 1 0,1 1 0,-1 0 0,1 1 0,0 1 0,-24 9 0,17-5 0,-40 7 0,57-14 0,1 0 0,0-1 0,-1 0 0,1 0 0,-1 0 0,1-1 0,-1 0 0,1 0 0,-10-4 0,2-1 0,0 0 0,1-1 0,-13-9 0,11 7 0,0-1 0,1 0 0,0-1 0,1 0 0,0-2 0,1 1 0,1-1 0,-19-27 0,25 34 0,0 0 0,0 1 0,0-1 0,-1 1 0,0 0 0,0 0 0,0 1 0,0 0 0,-1 0 0,0 1 0,0-1 0,0 1 0,0 1 0,0-1 0,-12-1 0,-8-1 0,-1 1 0,-53-1 0,43 4 0,-1 1 0,1 2 0,-48 10 0,-159 44 0,160-40 0,-40 11 0,-90 25 0,185-47 0,-2-1 0,1-1 0,0-2 0,-41-3 0,40 0 0,-1 2 0,1 1 0,-61 9 0,51-3 0,0-2 0,0-1 0,-60-4 0,-41 3 0,41 14 0,66-9 0,22-5 0,0 2 0,1 0 0,-1 0 0,1 1 0,-14 9 0,-9 4 0,-22 13 0,46-24 0,0-1 0,-1 0 0,0-1 0,-1 0 0,0-1 0,1 0 0,-1-1 0,-23 3 0,-70 6 0,-53 3 0,-214-16 0,223-1 0,178 0 0,46-10 0,-5 2 0,350 1 0,-252 10 0,1872-2 0,-2015-2 0,1 0 0,36-9 0,-33 6 0,39-4 0,-16 10 0,-38 0 0,0-1 0,1 0 0,-1-1 0,0 0 0,1 0 0,15-5 0,-10-4-1365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1:21.274"/>
    </inkml:context>
    <inkml:brush xml:id="br0">
      <inkml:brushProperty name="width" value="0.35" units="cm"/>
      <inkml:brushProperty name="height" value="0.35" units="cm"/>
    </inkml:brush>
  </inkml:definitions>
  <inkml:trace contextRef="#ctx0" brushRef="#br0">573 154 24570,'572'-153'0,"-1716"153"0,1716 153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1:24.783"/>
    </inkml:context>
    <inkml:brush xml:id="br0">
      <inkml:brushProperty name="width" value="0.35" units="cm"/>
      <inkml:brushProperty name="height" value="0.35" units="cm"/>
    </inkml:brush>
  </inkml:definitions>
  <inkml:trace contextRef="#ctx0" brushRef="#br0">1388 485 24575,'-62'-2'0,"1"-3"0,-64-13 0,-120-35 0,203 43 0,-185-53 0,96 25 0,89 24 0,-60-28 0,-27-10 0,116 48 0,-19-6 0,-1 0 0,0 2 0,-61-6 0,78 11 0,16 3 0,0 0 0,0 0 0,-1 0 0,1 0 0,0-1 0,0 1 0,0 0 0,0 0 0,0 0 0,0 0 0,0 0 0,0 0 0,0-1 0,0 1 0,0 0 0,0 0 0,0 0 0,0 0 0,0 0 0,0-1 0,0 1 0,0 0 0,0 0 0,1 0 0,-1 0 0,0 0 0,0 0 0,0-1 0,0 1 0,0 0 0,0 0 0,0 0 0,0 0 0,0 0 0,1 0 0,-1 0 0,0 0 0,0 0 0,0 0 0,0-1 0,0 1 0,0 0 0,1 0 0,-1 0 0,0 0 0,0 0 0,0 0 0,29-9 0,24 1 0,1 3 0,-1 3 0,63 4 0,-32 0 0,14-1 0,-1-4 0,157-25 0,-112-9 0,-15 2 0,-52 24-1365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1:25.985"/>
    </inkml:context>
    <inkml:brush xml:id="br0">
      <inkml:brushProperty name="width" value="0.35" units="cm"/>
      <inkml:brushProperty name="height" value="0.35" units="cm"/>
    </inkml:brush>
  </inkml:definitions>
  <inkml:trace contextRef="#ctx0" brushRef="#br0">1940 31 24575,'-314'-15'0,"135"4"0,-355 6 0,303 7 0,-293-2 0,486 1-455,1 3 0,-46 9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1:34.239"/>
    </inkml:context>
    <inkml:brush xml:id="br0">
      <inkml:brushProperty name="width" value="0.35" units="cm"/>
      <inkml:brushProperty name="height" value="0.35" units="cm"/>
    </inkml:brush>
  </inkml:definitions>
  <inkml:trace contextRef="#ctx0" brushRef="#br0">2727 0 24575,'-456'18'0,"175"-6"0,342-11 0,152 9 0,489 36 0,145-47 0,-822 2 0,0 2 0,0 1 0,32 9 0,-47-11 0,0 1 0,0 1 0,-1 0 0,1 1 0,-1 0 0,0 0 0,12 9 0,-10-6 0,-1-1 0,2 0 0,21 8 0,0-4 0,2-1 0,-1-2 0,1-2 0,0-1 0,1-1 0,41-2 0,-69-3 0,23 2 0,-30-1 0,0 0 0,1 0 0,-1 0 0,1 1 0,-1-1 0,1 1 0,-1-1 0,0 1 0,1-1 0,-1 1 0,0 0 0,1-1 0,-1 1 0,0 0 0,0 0 0,1 1 0,-1-1 0,-1-1 0,0 1 0,0-1 0,0 1 0,0-1 0,0 1 0,0 0 0,0-1 0,0 1 0,0-1 0,0 1 0,0 0 0,0-1 0,0 1 0,0-1 0,0 1 0,0-1 0,-1 1 0,1-1 0,0 1 0,-1-1 0,1 1 0,0-1 0,-1 1 0,1-1 0,0 1 0,-1-1 0,1 1 0,-1-1 0,0 1 0,-18 14 0,13-11 0,-104 82 0,100-79 0,-1 0 0,0-1 0,0-1 0,0 0 0,-1 0 0,-15 3 0,-34 16 0,48-19 0,0 0 0,-1 0 0,1-1 0,-1-1 0,0 0 0,-26 2 0,-87-6 0,61-1 0,43 2 0,1-1 0,-1-1 0,1-1 0,-1-1 0,1-1 0,0-1 0,1-1 0,-36-16 0,26 10 0,-2 1 0,0 2 0,0 1 0,-68-9 0,24 4 0,23 6 0,-1 1 0,0 3 0,-1 3 0,1 2 0,0 2 0,-68 13 0,74-9 0,31-6 0,1 2 0,-1 0 0,-19 6 0,-1 3 0,-1-2 0,-1-1 0,1-2 0,-1-2 0,-75 0 0,56-3 0,-68 12 0,35-3 0,1 0 0,44-4 0,1-2 0,-2-2 0,-60-4 0,-369-25 0,112 27 0,330 1 0,0 2 0,1 1 0,-44 12 0,36-7 0,-63 7 0,56-11 0,-70 18 0,79-14 0,0-2 0,-80 5 0,118-13 0,-20 1 0,-1-1 0,1-1 0,0 0 0,-40-10 0,27 4 0,28 7 0,1-1 0,-1-1 0,0 1 0,1-1 0,-8-3 0,51 3 0,-30 2 0,-1 0 0,1-1 0,-1 1 0,1-2 0,0 1 0,-1-1 0,0 0 0,1 0 0,-1-1 0,0 1 0,0-1 0,0-1 0,-1 1 0,1-1 0,-1 0 0,0 0 0,0-1 0,0 0 0,-1 0 0,8-10 0,-9 11 0,-2 1 0,1 1 0,-1-1 0,1 1 0,0-1 0,0 1 0,0 0 0,0 0 0,4-3 0,-5 4 0,0 1 0,0 0 0,0-1 0,0 1 0,0 0 0,1 0 0,-1 0 0,0-1 0,0 1 0,0 1 0,1-1 0,-1 0 0,0 0 0,0 0 0,0 1 0,1-1 0,-1 0 0,0 1 0,0-1 0,0 1 0,0 0 0,0-1 0,0 1 0,2 1 0,30 18 0,2-1 0,66 24 0,-57-23 0,49 29 0,29 14 0,16-11 0,-115-45 0,0-1 0,0-1 0,1-2 0,28 2 0,-30-3 0,1 1 0,22 6 0,-22-4 0,46 3 0,61-5 0,1-5 0,249-39 0,-193-7 0,-118 28 0,-45 12 0,0-2 0,-1 0 0,43-26 0,33-11 0,-62 30 0,-33 16 0,0-1 0,0 1 0,0 0 0,0 0 0,0 0 0,0 1 0,0-1 0,0 1 0,0 0 0,1 0 0,3 1 0,44 13 0,-17-3 0,109 32 0,-101-28 0,1-1 0,1-3 0,76 10 0,135-19 0,-126-4 0,477 2 0,-598-1 0,-1 0 0,0-1 0,0 1 0,0-2 0,0 1 0,0-1 0,0 0 0,13-8 0,-13 6 0,0 1 0,0 1 0,0-1 0,1 1 0,-1 1 0,1 0 0,0 0 0,9-1 0,-8 3 0,1 1 0,-1 0 0,1 1 0,-1 0 0,19 6 0,-28-8 0,0 0 0,0 1 0,0-1 0,-1 0 0,1 0 0,0 1 0,-1-1 0,1 0 0,0 1 0,-1-1 0,1 1 0,0-1 0,-1 1 0,1-1 0,-1 1 0,1-1 0,-1 1 0,1-1 0,-1 1 0,1 0 0,-1-1 0,1 1 0,-1 0 0,0 0 0,0-1 0,1 1 0,-1 0 0,0 1 0,0-1 0,-1 1 0,1-1 0,-1 0 0,1 0 0,-1 0 0,0 0 0,1 0 0,-1 0 0,0 0 0,0 0 0,0 0 0,0 0 0,0 0 0,0 0 0,-1 0 0,-5 4 0,0-1 0,-1 0 0,1 0 0,-11 3 0,-4-2 0,0-1 0,0 0 0,0-2 0,-26 0 0,17-1 0,-42 7 0,-5 2 0,-1-3 0,-140-6 0,98-3 0,-306 2 0,393 2 0,-59 10 0,56-6 0,-44 2 0,-197-7 236,127-2-1837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5:50.393"/>
    </inkml:context>
    <inkml:brush xml:id="br0">
      <inkml:brushProperty name="width" value="0.35" units="cm"/>
      <inkml:brushProperty name="height" value="0.35" units="cm"/>
    </inkml:brush>
  </inkml:definitions>
  <inkml:trace contextRef="#ctx0" brushRef="#br0">1 0 24575,'936'0'0,"-934"0"0,28 1 0,-29-1 0,-1 0 0,1 0 0,0 0 0,0 0 0,0 0 0,-1 0 0,1 0 0,0 1 0,0-1 0,0 0 0,-1 0 0,1 1 0,0-1 0,-1 0 0,1 1 0,0-1 0,0 1 0,-1-1 0,1 1 0,-1-1 0,1 1 0,0-1 0,-1 1 0,1 0 0,-1-1 0,0 1 0,1 1 0,-1-1 0,-1 0 0,0 0 0,0 0 0,0-1 0,0 1 0,0 0 0,0 0 0,0-1 0,0 1 0,0-1 0,0 1 0,0-1 0,-1 1 0,1-1 0,0 0 0,0 1 0,0-1 0,-1 0 0,1 0 0,-2 0 0,0 0 0,-51 6 0,0-2 0,-75-5 0,52-1 0,59 1 29,0-1 1,1-1-1,-23-6 0,3 1-1511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1:44.334"/>
    </inkml:context>
    <inkml:brush xml:id="br0">
      <inkml:brushProperty name="width" value="0.35" units="cm"/>
      <inkml:brushProperty name="height" value="0.35" units="cm"/>
    </inkml:brush>
  </inkml:definitions>
  <inkml:trace contextRef="#ctx0" brushRef="#br0">3090 375 24575,'-656'122'-812,"620"-115"740,-281 67-436,-290 52 491,-3-75 3,322-33 185,65 13 746,80-8-582,114-20-335,0 0 0,-51-3 0,77-1 0,0 1 0,0-1 0,0 1 0,0-1 0,0 0 0,0 0 0,0-1 0,0 1 0,0 0 0,0-1 0,1 0 0,-1 0 0,1 0 0,-1 0 0,1 0 0,0 0 0,0-1 0,-1 1 0,2-1 0,-1 1 0,0-1 0,1 0 0,-1 0 0,1 1 0,0-1 0,0 0 0,0 0 0,0-1 0,0 1 0,0-3 0,-1-12 0,0 0 0,1 0 0,1 0 0,3-22 0,-2 19 0,0-32 0,-2 32 0,1 1 0,2-1 0,6-33 0,-7 50 0,0 0 0,0 0 0,1 0 0,0 0 0,0 0 0,0 1 0,0-1 0,0 1 0,1 0 0,-1-1 0,1 1 0,0 0 0,0 1 0,0-1 0,1 0 0,6-3 0,2 0 0,0 1 0,0 0 0,25-6 0,10-4 0,-7 1 0,1 2 0,70-12 0,89-1 0,-129 17 0,452-10 0,-444 15 0,126-22 0,-15 1 0,28 17 0,-337 24 0,67-9 0,46-7 0,-229 30 0,185-27 0,-1-2 0,-85-9 0,-286-19 0,396 25 0,-1-2 0,0-1 0,1-1 0,-51-16 0,41 11 0,16 6 0,0 0 0,0 2 0,0 0 0,-24 2 0,-14-2 0,55 2 0,1 0 0,-1-1 0,1 1 0,0 0 0,-1-1 0,1 0 0,0 1 0,-1-1 0,1 0 0,0 0 0,0-1 0,0 1 0,0 0 0,0-1 0,0 1 0,0-1 0,0 1 0,0-1 0,1 0 0,-1 0 0,1 0 0,-2-3 0,2 3 0,1 0 0,-1 1 0,1-1 0,0 0 0,-1 0 0,1 1 0,0-1 0,0 0 0,0 0 0,1 0 0,-1 1 0,0-1 0,1 0 0,-1 0 0,1 1 0,-1-1 0,1 0 0,0 1 0,0-1 0,0 1 0,0-1 0,0 1 0,0-1 0,0 1 0,0 0 0,1 0 0,-1-1 0,0 1 0,1 0 0,2-1 0,9-6 0,-1 0 0,1 2 0,1-1 0,-1 2 0,22-6 0,72-14 0,-42 14 0,115-3 0,70 16 0,-85 1 0,1734-3 0,-1865 2 0,60 10 0,18 2 0,329-11 0,-224-5 0,281 2 0,-490 0 0,-1 0 0,1 1 0,0 0 0,0 0 0,-1 1 0,1 0 0,0 0 0,-1 1 0,0 0 0,0 0 0,13 8 0,-17-9 0,0 1 0,0-1 0,-1 1 0,1-1 0,-1 1 0,1 0 0,-1 0 0,0 0 0,0 0 0,-1 0 0,1 1 0,-1-1 0,1 0 0,-1 1 0,0-1 0,0 1 0,0-1 0,-1 1 0,1 0 0,-1-1 0,0 1 0,0 0 0,0-1 0,-1 1 0,1 0 0,-1-1 0,-2 6 0,1-3 0,0 0 0,-1 0 0,0-1 0,0 1 0,-1-1 0,1 0 0,-1 0 0,0 0 0,0-1 0,-1 1 0,0-1 0,1 0 0,-7 4 0,-7 3 0,0 0 0,-29 14 0,26-17 0,-1 0 0,-1-1 0,1-1 0,-1-1 0,0-1 0,-33 2 0,-145-8 0,81-1 0,93 3 0,-49 0 0,-93-12 0,37-7 0,-153-42 0,242 51 0,0 3 0,-83-5 0,29 5 0,-147-37 0,129 20 0,23 2 0,-43-6 0,20 18 0,-147 6 0,226 4 0,-9 2 0,0 1 0,0 2 0,-82 21 0,102-17 0,0 1 0,0 1 0,-25 16 0,21-12 0,-43 18 0,-43 16 0,79-32 0,-1-1 0,-62 17 0,31-16 0,21-4 0,-1-2 0,0-3 0,-77 5 0,45-13 0,8 0 0,-86 10 0,51 1 0,-152-4 0,498-8 0,138 2 0,-234 13 0,32 1 0,400-14 0,-274-2 0,-269-1 0,62-11 0,13-1 0,36 13 0,-84 2 0,1-2 0,61-10 0,-48 1 0,85 0 0,75 11 0,-89 0 0,386-1 0,-488-2 0,0-2 0,80-19 0,-15 1 0,-74 18 0,1 1 0,0 1 0,62 6 0,-92-3 0,1 0 0,0 0 0,-1 0 0,1 1 0,-1 0 0,0 0 0,1 0 0,-1 0 0,0 1 0,0-1 0,0 1 0,-1 0 0,1 1 0,-1-1 0,1 0 0,-1 1 0,0 0 0,3 6 0,0 0 0,0 0 0,-1 1 0,0-1 0,-1 1 0,-1 0 0,4 16 0,-1-14 0,3-13 0,-5-2 0,-1-1 0,0 0 0,0 1 0,0-1 0,5-6 0,17-23 0,-2-1 0,-2-1 0,33-68 0,-33 59 0,1 5 0,-21 37 0,-1 0 0,1 1 0,-1-1 0,1 0 0,-1 1 0,1-1 0,-1 1 0,1-1 0,0 0 0,-1 1 0,1-1 0,0 1 0,-1 0 0,1-1 0,0 1 0,0 0 0,-1-1 0,2 1 0,-1 0 0,-1 0 0,1 1 0,-1-1 0,0 0 0,1 1 0,-1-1 0,0 1 0,1-1 0,-1 0 0,0 1 0,0-1 0,1 1 0,-1-1 0,0 1 0,0-1 0,0 1 0,0-1 0,0 1 0,0-1 0,0 1 0,0-1 0,0 1 0,0-1 0,0 1 0,0-1 0,0 1 0,0-1 0,0 1 0,0 0 0,-4 25 0,-8 33 0,-1 8 0,-1 48 0,3 213 0,11-328 0,0 0 0,0 1 0,0-1 0,0 0 0,0 0 0,0 1 0,0-1 0,0 0 0,0 0 0,0 0 0,0 1 0,0-1 0,0 0 0,0 0 0,0 1 0,0-1 0,0 0 0,0 0 0,0 1 0,0-1 0,0 0 0,-1 0 0,1 0 0,0 1 0,0-1 0,0 0 0,0 0 0,0 0 0,-1 1 0,1-1 0,0 0 0,0 0 0,0 0 0,-1 0 0,1 0 0,-8-6 0,-13-23 0,15 19 0,-14-17-1365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1:48.135"/>
    </inkml:context>
    <inkml:brush xml:id="br0">
      <inkml:brushProperty name="width" value="0.35" units="cm"/>
      <inkml:brushProperty name="height" value="0.35" units="cm"/>
    </inkml:brush>
  </inkml:definitions>
  <inkml:trace contextRef="#ctx0" brushRef="#br0">2265 30 24575,'-14'-6'0,"0"2"0,0 0 0,0 0 0,0 1 0,-1 1 0,0 0 0,-28 1 0,20 0 0,-533-1 0,334 16 0,-45 1 0,83-15 0,-205 11 0,160 24 0,144-27 0,59-7 0,-1 2 0,-40 8 0,21 0-1365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1:52.780"/>
    </inkml:context>
    <inkml:brush xml:id="br0">
      <inkml:brushProperty name="width" value="0.35" units="cm"/>
      <inkml:brushProperty name="height" value="0.35" units="cm"/>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1:53.268"/>
    </inkml:context>
    <inkml:brush xml:id="br0">
      <inkml:brushProperty name="width" value="0.35" units="cm"/>
      <inkml:brushProperty name="height" value="0.35" units="cm"/>
    </inkml:brush>
  </inkml:definitions>
  <inkml:trace contextRef="#ctx0" brushRef="#br0">390 5 24575,'-5'0'0,"-12"0"0,-7 0 0,-14 0 0,-6 0 0,0 0 0,3 0 0,3 0 0,3 0 0,-2 0 0,1 0 0,6-5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0:27.189"/>
    </inkml:context>
    <inkml:brush xml:id="br0">
      <inkml:brushProperty name="width" value="0.35" units="cm"/>
      <inkml:brushProperty name="height" value="0.35" units="cm"/>
    </inkml:brush>
  </inkml:definitions>
  <inkml:trace contextRef="#ctx0" brushRef="#br0">345 592 24575,'0'-5'0,"0"0"0,0 1 0,-1-1 0,1 0 0,-1 1 0,0-1 0,0 1 0,0-1 0,-5-8 0,5 11 0,-1 0 0,0 0 0,0 0 0,0 0 0,0 0 0,0 0 0,0 0 0,0 0 0,-1 1 0,1-1 0,-1 1 0,1 0 0,-1 0 0,1 0 0,-1 0 0,0 0 0,-5 0 0,2-1 0,0 2 0,0-1 0,0 1 0,0 0 0,0 0 0,0 1 0,-1-1 0,1 1 0,0 1 0,0-1 0,0 1 0,1 0 0,-1 1 0,0-1 0,1 1 0,0 0 0,-1 0 0,1 1 0,0 0 0,-7 7 0,8-7 0,-1 1 0,1 0 0,0 0 0,0 0 0,1 0 0,-1 1 0,1 0 0,0 0 0,1 0 0,-1 0 0,1 0 0,1 0 0,-1 0 0,1 1 0,0-1 0,0 0 0,1 1 0,0-1 0,1 11 0,0-11 0,0-1 0,0 0 0,1 0 0,0 0 0,0 0 0,0 0 0,1 0 0,0 0 0,0-1 0,0 1 0,0-1 0,0 0 0,1 0 0,0 0 0,0-1 0,0 1 0,0-1 0,1 0 0,5 3 0,-1-1 0,0 0 0,1-1 0,0-1 0,0 1 0,0-2 0,0 1 0,0-1 0,21 1 0,-22-3 0,0 0 0,0 0 0,0-1 0,1 0 0,-1 0 0,0-1 0,0 0 0,-1-1 0,13-4 0,-16 4 0,0 0 0,-1 0 0,0 0 0,1 0 0,-1-1 0,0 0 0,0 1 0,-1-1 0,1-1 0,-1 1 0,0-1 0,0 1 0,0-1 0,-1 0 0,0 0 0,0 0 0,2-7 0,-3 9 0,0 0 0,-1 0 0,1 0 0,-1 1 0,1-1 0,-1 0 0,0 0 0,-1 0 0,1 0 0,0 0 0,-1 0 0,1 0 0,-1 1 0,0-1 0,0 0 0,-2-3 0,0 1 0,1 1 0,-1 0 0,0 0 0,-1 0 0,1 1 0,-1-1 0,0 1 0,-7-6 0,-4 0 0,0 1 0,0 0 0,0 2 0,-28-9 0,27 9 0,-83-22 0,88 26 0,0 0 0,0 1 0,0 0 0,-1 0 0,1 1 0,-21 3 0,28-2 0,1 0 0,-1 0 0,1 1 0,-1-1 0,1 1 0,0-1 0,0 1 0,0 0 0,0 0 0,0 0 0,0 1 0,0-1 0,1 1 0,-1 0 0,1 0 0,0-1 0,-1 1 0,2 1 0,-1-1 0,0 0 0,0 0 0,1 1 0,0-1 0,0 1 0,0-1 0,-1 6 0,2-6 0,-1 1 0,1-1 0,0 1 0,0-1 0,0 1 0,0-1 0,1 1 0,-1-1 0,1 0 0,0 1 0,0-1 0,0 0 0,1 1 0,-1-1 0,1 0 0,-1 0 0,1 0 0,0 0 0,0-1 0,1 1 0,-1 0 0,1-1 0,-1 0 0,1 1 0,0-1 0,-1 0 0,6 2 0,5 2 0,0-1 0,0-1 0,1 0 0,-1 0 0,1-2 0,24 3 0,-7-4 0,61-4 0,-80 2 0,-1-1 0,0-1 0,1 0 0,-1 0 0,0-1 0,0 0 0,-1-1 0,0 0 0,1-1 0,-2 0 0,1-1 0,-1 0 0,0 0 0,0-1 0,-1 0 0,0-1 0,0 0 0,-1 0 0,-1 0 0,1-1 0,-1 0 0,-1 0 0,6-15 0,-10 22 0,0-1 0,0 0 0,0 0 0,0 0 0,0 0 0,-1 0 0,0 0 0,0 0 0,0 0 0,0 0 0,-1 0 0,0 0 0,-2-7 0,1 5 0,-1 0 0,0 0 0,0 0 0,0 0 0,-1 1 0,1 0 0,-1-1 0,-5-4 0,-1 2 0,1-1 0,-1 1 0,0 0 0,0 1 0,-1 1 0,0-1 0,-1 2 0,-17-8 0,11 8 0,1 1 0,-1 0 0,0 1 0,0 1 0,-1 0 0,1 1 0,0 2 0,0 0 0,-1 0 0,1 2 0,0 0 0,1 1 0,-1 1 0,1 1 0,-21 9 0,32-11 0,0-1 0,1 1 0,-1 0 0,1 1 0,0-1 0,0 1 0,1 0 0,-1 0 0,1 1 0,0-1 0,1 1 0,-1 0 0,1 0 0,0 0 0,1 1 0,0-1 0,-2 8 0,3-10 0,0 0 0,0-1 0,0 1 0,1 0 0,-1 0 0,1-1 0,0 1 0,1 0 0,-1 0 0,1 0 0,-1-1 0,1 1 0,0 0 0,0-1 0,1 1 0,-1-1 0,1 1 0,0-1 0,0 0 0,0 1 0,0-1 0,0 0 0,1-1 0,-1 1 0,1 0 0,0-1 0,0 1 0,0-1 0,0 0 0,0 0 0,6 3 0,10 3 0,1 0 0,0-2 0,0 0 0,0-1 0,1-1 0,0-1 0,0-1 0,0 0 0,0-2 0,0 0 0,0-2 0,0 0 0,0-1 0,29-9 0,-39 9 0,28-8 0,44-18 0,-70 23 0,0 0 0,-1-1 0,0 0 0,0-1 0,-1 0 0,0-1 0,12-13 0,-10 9 0,-1 0 0,-1-1 0,16-27 0,-23 34 0,0 0 0,-1-1 0,0 0 0,0 0 0,0 0 0,-1 0 0,-1 0 0,1-1 0,-1 1 0,0-10 0,-1 14 0,-1 1 0,1-1 0,-1 0 0,0 0 0,1 1 0,-2-1 0,1 1 0,0-1 0,-1 1 0,0-1 0,1 1 0,-1 0 0,-4-4 0,2 1 0,-1 1 0,0 0 0,-1 0 0,1 1 0,-1-1 0,-9-4 0,-4-1 0,0 1 0,-1 1 0,-34-10 0,17 8 0,0 2 0,-50-6 0,71 13 0,1 0 0,-1 1 0,0 0 0,0 2 0,0-1 0,0 2 0,1 0 0,-20 7 0,30-8 0,1 0 0,-1 0 0,1 1 0,0-1 0,-1 1 0,1 0 0,1 0 0,-1 0 0,0 0 0,1 1 0,-1 0 0,1 0 0,0-1 0,-4 9 0,4-6 0,0 1 0,1-1 0,0 1 0,0 0 0,0-1 0,1 1 0,0 0 0,1 0 0,-1 10 0,3 3 0,0 1 0,1-1 0,1 0 0,1 0 0,1-1 0,9 20 0,-2-5 0,1-2 0,36 58 0,-42-78 0,1 1 0,0-2 0,1 0 0,0 0 0,1 0 0,0-2 0,1 1 0,0-1 0,23 12 0,-10-8 0,0-2 0,1-1 0,0-1 0,30 6 0,-39-12 0,1 0 0,-1-1 0,1-1 0,0 0 0,-1-2 0,1 0 0,27-5 0,-38 4 0,-1 0 0,1-1 0,0 1 0,-1-2 0,0 1 0,1-1 0,-1 0 0,-1 0 0,1 0 0,-1-1 0,1 0 0,-2 0 0,1 0 0,0-1 0,-1 0 0,0 0 0,0 0 0,3-8 0,1-3 0,-1 1 0,0-1 0,-2-1 0,0 1 0,5-36 0,-8 45 0,-2 0 0,1 0 0,-1 0 0,0-1 0,-1 1 0,0 0 0,0 1 0,-1-1 0,0 0 0,0 0 0,-1 1 0,0-1 0,0 1 0,-1 0 0,0 0 0,0 0 0,-1 0 0,1 1 0,-1-1 0,-1 1 0,1 1 0,-1-1 0,0 1 0,-1 0 0,1 0 0,-1 1 0,0 0 0,0 0 0,0 0 0,-1 1 0,1 0 0,-1 1 0,-10-2 0,1-1 0,-1 2 0,0 0 0,0 2 0,0 0 0,0 0 0,0 2 0,-27 4 0,37-4 0,0 0 0,0 1 0,1 0 0,-1 1 0,0 0 0,1 0 0,-1 1 0,1-1 0,0 1 0,0 1 0,1 0 0,-1 0 0,1 0 0,0 0 0,1 1 0,-1 0 0,1 1 0,-8 11 0,11-14 0,-1 1 0,0-1 0,1 1 0,0 0 0,0 0 0,1 0 0,-1 0 0,1 0 0,0 0 0,0 0 0,1 1 0,0-1 0,-1 0 0,2 0 0,-1 0 0,1 1 0,0-1 0,0 0 0,0 0 0,0 0 0,1 0 0,0 0 0,0 0 0,1-1 0,-1 1 0,5 6 0,5 4 0,0 0 0,1 0 0,0-2 0,1 1 0,0-2 0,1 0 0,1 0 0,0-1 0,1-2 0,-1 1 0,2-2 0,-1 0 0,1-1 0,1-1 0,-1-1 0,1 0 0,0-1 0,0-1 0,0-1 0,0-1 0,34-2 0,-40 0 0,0 0 0,0-1 0,0 0 0,0-1 0,0 0 0,20-9 0,-25 8 0,0 0 0,-1-1 0,1 0 0,-1 0 0,0-1 0,0 1 0,-1-2 0,0 1 0,0-1 0,9-13 0,-7 7 0,0 0 0,-1 0 0,-1-1 0,0 0 0,-1 0 0,0 0 0,3-21 0,-3 5 0,-2 0 0,-1-51 0,-1 75 0,-2 0 0,1 0 0,-1 0 0,0 0 0,0 0 0,0 0 0,-1 0 0,0 1 0,0-1 0,-1 1 0,0-1 0,1 1 0,-8-9 0,6 10 0,0 0 0,0 0 0,0 1 0,0-1 0,-1 1 0,1 0 0,-1 1 0,0-1 0,0 1 0,0 0 0,0 0 0,0 1 0,-1-1 0,1 1 0,-8-1 0,8 2 0,0-1 0,0 1 0,0 0 0,0 0 0,0 0 0,0 1 0,0 0 0,0 0 0,0 0 0,0 0 0,0 1 0,1 0 0,-1 0 0,1 0 0,-1 0 0,1 1 0,-6 5 0,4-3 0,1 1 0,-1-1 0,2 2 0,-1-1 0,1 0 0,0 1 0,0 0 0,0 0 0,1 0 0,1 0 0,-4 11 0,-3 20 0,1 0 0,2 1 0,1-1 0,2 1 0,2 0 0,2 0 0,7 47 0,-5-66 0,1 1 0,2-1 0,0 0 0,1 0 0,1-1 0,0 0 0,2 0 0,0-1 0,2 0 0,-1-1 0,2 0 0,0-1 0,23 21 0,0-1 0,-8-6 0,60 46 0,-77-68 0,0-1 0,0 0 0,1-1 0,-1 0 0,1-1 0,1 0 0,-1-1 0,1 0 0,0-1 0,12 1 0,-7-2 0,-1 0 0,0-2 0,26-2 0,-37 2 0,1-1 0,-1-1 0,0 1 0,0-1 0,0 0 0,0-1 0,0 0 0,0 1 0,-1-2 0,1 1 0,-1-1 0,8-6 0,-5 2 0,0-1 0,0 0 0,-1 0 0,0-1 0,-1 0 0,0 0 0,-1 0 0,1-1 0,-2 0 0,0 0 0,0 0 0,-1 0 0,-1-1 0,1 1 0,-2-1 0,0 0 0,0 1 0,-1-1 0,-1 0 0,0 0 0,0 1 0,-1-1 0,-1 1 0,0-1 0,0 1 0,-6-12 0,-1 3 0,-1 1 0,-1 0 0,-1 1 0,0 1 0,-1 0 0,-1 0 0,0 2 0,-2 0 0,-29-21 0,32 26 0,-1 1 0,-1 0 0,0 1 0,0 1 0,0 1 0,-1 0 0,1 1 0,-1 1 0,-1 0 0,1 1 0,0 1 0,-29 1 0,42 1 0,0 0 0,1 1 0,-1 0 0,0-1 0,1 1 0,-1 1 0,0-1 0,1 0 0,0 1 0,-1 0 0,1 0 0,0 0 0,0 0 0,0 0 0,0 1 0,0-1 0,1 1 0,-1 0 0,1 0 0,-1 0 0,1 0 0,0 0 0,0 0 0,1 0 0,-1 1 0,-1 5 0,0 0 0,0 2 0,0-1 0,1 0 0,1 0 0,0 1 0,0-1 0,1 0 0,2 17 0,-1-23 0,0 0 0,0 0 0,0-1 0,0 1 0,1 0 0,-1 0 0,1-1 0,0 1 0,1-1 0,-1 0 0,0 1 0,1-1 0,0 0 0,5 5 0,3 1 0,1-1 0,22 13 0,-6-6 0,0-2 0,1-2 0,0 0 0,1-2 0,41 7 0,158 13 0,-229-29 0,150 7 0,-131-7 0,0-1 0,0-1 0,0-1 0,0-1 0,30-9 0,-40 9 0,0 0 0,-1-1 0,0 0 0,0 0 0,0-1 0,-1 0 0,1 0 0,-1-1 0,-1 0 0,1 0 0,-1-1 0,-1 1 0,1-1 0,-1-1 0,-1 1 0,7-15 0,-6 10 0,0-1 0,-1 0 0,0-1 0,-1 1 0,0-1 0,-2 1 0,0-1 0,0 0 0,-1 1 0,-3-18 0,0 14 0,-1 0 0,-1 0 0,-1 0 0,0 1 0,-1 0 0,-1 0 0,-1 0 0,0 1 0,-1 1 0,-24-29 0,8 16 0,-1 0 0,-2 2 0,-1 1 0,-41-26 0,58 42 0,0 1 0,-1 1 0,0 0 0,-29-9 0,37 14 0,0 0 0,1 1 0,-1 0 0,0 0 0,0 0 0,0 1 0,1 0 0,-1 0 0,0 0 0,0 1 0,0 0 0,0 0 0,1 0 0,-1 1 0,0 0 0,-6 3 0,2 1 0,0 1 0,1 0 0,0 1 0,0 0 0,1 1 0,0-1 0,-12 18 0,17-21 0,-1 0 0,1 0 0,0 0 0,1 1 0,-1-1 0,1 0 0,0 1 0,0 0 0,1 0 0,-1-1 0,1 1 0,1 0 0,-1 0 0,1 0 0,0 0 0,0 0 0,2 9 0,0-11 0,0 0 0,0 0 0,0 0 0,0 0 0,1 0 0,-1-1 0,1 1 0,0-1 0,0 1 0,1-1 0,-1 0 0,0 0 0,1 0 0,7 3 0,2 2 0,1-1 0,0-1 0,16 6 0,-4-4 0,1-1 0,-1-1 0,1-1 0,0-1 0,0-2 0,0 0 0,1-2 0,-1-1 0,0-1 0,31-7 0,-52 7 0,1 1 0,0-1 0,-1-1 0,0 1 0,1-1 0,-1 0 0,0-1 0,-1 1 0,1-1 0,-1 0 0,1-1 0,-1 1 0,0-1 0,-1 0 0,1-1 0,-1 1 0,0-1 0,0 1 0,-1-1 0,0 0 0,0 0 0,0-1 0,-1 1 0,0-1 0,0 1 0,-1-1 0,1 0 0,-1 1 0,-1-1 0,0-12 0,0 14 0,-1 0 0,0 1 0,0-1 0,0 0 0,-1 1 0,1-1 0,-1 1 0,-1-1 0,1 1 0,0 0 0,-1 0 0,0 0 0,0 0 0,0 1 0,0-1 0,-1 1 0,-6-5 0,-6-5 0,-1 2 0,-34-18 0,48 27 0,-35-16 0,-1 2 0,-1 1 0,0 2 0,0 2 0,-1 1 0,0 3 0,-1 1 0,0 2 0,0 1 0,-70 6 0,107-2 0,0 0 0,0 0 0,0 0 0,0 0 0,0 1 0,1-1 0,-1 1 0,1 1 0,-1-1 0,1 0 0,0 1 0,0 0 0,0 0 0,0 0 0,0 1 0,1-1 0,-1 1 0,-3 6 0,5-7 0,0 0 0,1 0 0,-1 0 0,1 1 0,0-1 0,0 0 0,0 1 0,0-1 0,1 0 0,0 1 0,-1-1 0,1 1 0,0-1 0,0 1 0,1-1 0,-1 0 0,1 1 0,0-1 0,0 0 0,0 1 0,0-1 0,0 0 0,1 0 0,0 0 0,-1 0 0,1 0 0,3 3 0,-1-1 0,0-1 0,1 1 0,-1-1 0,1 0 0,0 0 0,0-1 0,0 0 0,1 1 0,-1-2 0,1 1 0,0-1 0,0 0 0,0 0 0,7 1 0,10 1 0,0 0 0,33-1 0,-39-2 0,250-1 0,-206-5 0,-1-2 0,85-22 0,-125 24 0,0-2 0,-1 0 0,27-16 0,-34 17 0,-1-1 0,0 0 0,0-1 0,-1 0 0,0-1 0,13-15 0,-19 20 0,-1-1 0,0 1 0,0-1 0,0 0 0,0 0 0,-1 0 0,0 0 0,0-1 0,-1 1 0,1 0 0,-1-1 0,0 1 0,-1-1 0,1 0 0,-1 1 0,0-1 0,-1-6 0,0 8 0,0 0 0,0 0 0,0 0 0,0 0 0,-1 0 0,0 0 0,0 1 0,0-1 0,0 0 0,0 1 0,-1 0 0,0-1 0,0 1 0,0 0 0,0 0 0,0 1 0,0-1 0,-1 1 0,1 0 0,-1-1 0,1 1 0,-9-2 0,5 2 0,-1 0 0,1 0 0,-1 1 0,0 1 0,1-1 0,-1 1 0,0 0 0,0 1 0,1 0 0,-1 0 0,1 1 0,-1 0 0,1 0 0,-1 0 0,1 1 0,0 0 0,0 1 0,-12 8 0,13-9 0,1 1 0,0 0 0,-1 0 0,2 0 0,-1 1 0,0 0 0,1 0 0,0 0 0,0 0 0,0 1 0,1-1 0,0 1 0,0 0 0,0 0 0,1 0 0,-1 1 0,2-1 0,-1 1 0,1-1 0,0 1 0,0-1 0,1 12 0,1-12 0,0 0 0,0-1 0,1 1 0,0-1 0,0 0 0,0 1 0,1-1 0,0 0 0,0 0 0,0-1 0,0 1 0,1-1 0,0 1 0,0-1 0,0 0 0,0-1 0,1 1 0,8 5 0,4 1 0,0-1 0,0-1 0,0 0 0,25 7 0,-5-3 0,0-1 0,1-2 0,1-2 0,0-1 0,-1-2 0,2-2 0,44-3 0,-81 1 0,1 0 0,-1-1 0,1 1 0,-1-1 0,1 0 0,-1 0 0,0 0 0,1-1 0,-1 1 0,0-1 0,0 1 0,0-1 0,0 0 0,0-1 0,0 1 0,-1 0 0,5-5 0,-4 2 0,-1 1 0,1-1 0,-1 0 0,0 0 0,0 0 0,-1 0 0,1 0 0,-1 0 0,0 0 0,0 0 0,-1-7 0,1 5 0,-1 1 0,-1-1 0,1 1 0,-1-1 0,0 1 0,-1-1 0,1 1 0,-1-1 0,0 1 0,-6-10 0,7 14 0,0 1 0,0-1 0,0 0 0,0 0 0,0 1 0,-1-1 0,1 1 0,-1-1 0,1 1 0,-1-1 0,0 1 0,0 0 0,1 0 0,-1 0 0,0 0 0,0 0 0,0 0 0,0 1 0,0-1 0,0 1 0,0-1 0,0 1 0,0 0 0,0-1 0,-1 1 0,1 0 0,0 1 0,0-1 0,0 0 0,0 1 0,0-1 0,0 1 0,0-1 0,0 1 0,0 0 0,0 0 0,-2 1 0,-4 3 0,0 0 0,0 1 0,0 0 0,1 0 0,0 0 0,-10 13 0,2-1 0,-20 32 0,30-41 0,1 0 0,0 0 0,0 1 0,0-1 0,1 1 0,1-1 0,0 1 0,0 0 0,1 0 0,0 0 0,0 0 0,1 0 0,3 16 0,-3-21 0,1-1 0,0 1 0,0 0 0,1-1 0,-1 1 0,1-1 0,0 0 0,0 1 0,1-1 0,-1 0 0,1 0 0,0 0 0,0-1 0,0 1 0,0-1 0,1 0 0,-1 0 0,1 0 0,0 0 0,0 0 0,0-1 0,1 0 0,-1 0 0,0 0 0,1 0 0,-1-1 0,1 1 0,0-1 0,8 1 0,-10-2 0,0 0 0,0 0 0,0 0 0,0 0 0,0-1 0,0 1 0,-1-1 0,1 0 0,0 0 0,0 0 0,0 0 0,-1 0 0,1 0 0,-1-1 0,1 1 0,-1-1 0,0 0 0,3-2 0,-1 0 0,-1 0 0,1 0 0,-1 0 0,0 0 0,0-1 0,0 0 0,-1 1 0,0-1 0,3-9 0,-3 8 0,0 0 0,-1 0 0,0 0 0,0 0 0,0-1 0,-1 1 0,0 0 0,-1-9 0,0 12 0,1 0 0,-1 0 0,0 0 0,0-1 0,0 1 0,0 0 0,-1 0 0,1 0 0,-1 0 0,1 1 0,-1-1 0,0 0 0,0 1 0,-1-1 0,-2-2 0,3 3 0,-1 1 0,1-1 0,-1 1 0,1 0 0,-1 0 0,1 0 0,-1 0 0,0 0 0,1 1 0,-1-1 0,0 1 0,0-1 0,1 1 0,-1 0 0,0 0 0,0 1 0,1-1 0,-1 0 0,0 1 0,0 0 0,1 0 0,-1 0 0,1 0 0,-1 0 0,1 0 0,-1 0 0,1 1 0,-1-1 0,-2 4 0,-4 2 0,0 1 0,1-1 0,0 2 0,0-1 0,-11 17 0,10-11 0,1 0 0,0 1 0,1 0 0,-6 18 0,10-26 0,0 1 0,1 1 0,0-1 0,1 0 0,0 0 0,0 1 0,0-1 0,1 0 0,1 1 0,1 9 0,-2-15 0,1 0 0,0 1 0,1-1 0,-1 0 0,0 0 0,1 0 0,0 0 0,-1 0 0,1 0 0,1 0 0,-1 0 0,0-1 0,0 1 0,1-1 0,0 0 0,-1 1 0,1-1 0,0-1 0,0 1 0,0 0 0,0-1 0,1 1 0,-1-1 0,0 0 0,0 0 0,1 0 0,-1-1 0,7 1 0,-3 0 0,-1-1 0,1-1 0,0 1 0,-1-1 0,1 0 0,-1 0 0,1-1 0,-1 0 0,0 0 0,0-1 0,0 1 0,0-1 0,0-1 0,7-4 0,1-3 0,0-1 0,-1-1 0,0 0 0,-1-1 0,14-21 0,-19 26 0,-1 0 0,-1-1 0,0 0 0,0 0 0,-1 0 0,-1-1 0,1 0 0,-2 1 0,1-1 0,0-13 0,-3 22 0,0-1 0,1 1 0,-1-1 0,-1 0 0,1 1 0,0-1 0,-1 1 0,1-1 0,-1 1 0,0-1 0,1 1 0,-1-1 0,-1 1 0,1 0 0,0 0 0,0-1 0,-1 1 0,1 0 0,-1 0 0,0 0 0,0 1 0,0-1 0,1 0 0,-2 1 0,1-1 0,0 1 0,0-1 0,0 1 0,-1 0 0,1 0 0,0 0 0,-1 1 0,1-1 0,-1 0 0,1 1 0,-1 0 0,0-1 0,1 1 0,-1 0 0,-3 1 0,0-1 0,-1 0 0,1 1 0,-1 0 0,1 0 0,0 1 0,0-1 0,-1 2 0,1-1 0,0 0 0,1 1 0,-1 0 0,0 1 0,1-1 0,0 1 0,-7 6 0,12-9 0,-23 23 0,2 2 0,-25 36 0,42-55 0,0 0 0,0 0 0,0 0 0,1 1 0,0-1 0,0 1 0,1 0 0,0-1 0,0 1 0,1 0 0,0 1 0,0-1 0,1 0 0,0 0 0,2 12 0,-1-16 0,0 0 0,1 0 0,-1 1 0,1-1 0,0-1 0,0 1 0,0 0 0,1 0 0,-1-1 0,1 0 0,0 1 0,0-1 0,0 0 0,1 0 0,-1-1 0,1 1 0,-1-1 0,1 1 0,0-1 0,0 0 0,0-1 0,0 1 0,0-1 0,5 2 0,1-1 0,1 0 0,-1-1 0,0 0 0,0 0 0,1-1 0,-1-1 0,0 0 0,1 0 0,10-4 0,4-1 0,-1-1 0,0-2 0,0 0 0,28-16 0,-39 17 0,-1 1 0,0-2 0,0 0 0,-1 0 0,-1-1 0,1 0 0,-1-1 0,16-23 0,-21 26 0,-1 0 0,1 0 0,-2-1 0,1 0 0,-1 1 0,-1-1 0,1 0 0,-1 0 0,-1-1 0,1-9 0,-2 16 0,0-1 0,0 1 0,0-1 0,0 1 0,-1-1 0,1 1 0,-1-1 0,0 1 0,0-1 0,0 1 0,0 0 0,-1 0 0,0-1 0,1 1 0,-1 0 0,0 1 0,0-1 0,-1 0 0,1 0 0,0 1 0,-1 0 0,0-1 0,0 1 0,1 0 0,-1 0 0,0 0 0,-1 1 0,-4-3 0,0 2 0,0 0 0,0 0 0,0 1 0,0 0 0,0 1 0,0-1 0,0 2 0,0-1 0,0 1 0,0 0 0,0 1 0,0 0 0,1 0 0,-1 1 0,1 0 0,-14 6 0,16-6 0,0 0 0,1 0 0,-1 0 0,0 1 0,1-1 0,0 1 0,0 0 0,0 0 0,0 1 0,1-1 0,0 1 0,0 0 0,0 0 0,0 0 0,1 0 0,-1 0 0,1 0 0,1 1 0,-1-1 0,1 1 0,0 0 0,0-1 0,1 1 0,0 6 0,0-8 0,0 0 0,1 0 0,0 1 0,0-1 0,0 0 0,0 0 0,1 0 0,0 0 0,0-1 0,0 1 0,0 0 0,0-1 0,6 7 0,-2-5 0,-1 1 0,1-1 0,0 0 0,1-1 0,-1 0 0,1 0 0,7 3 0,7 2 0,-1-2 0,1 0 0,1-1 0,28 3 0,22 0 0,-1-4 0,1-3 0,0-3 0,-1-3 0,1-3 0,75-18 0,-108 18 0,-1-3 0,0 0 0,59-27 0,-84 31 0,-1-1 0,1 0 0,-2-1 0,1-1 0,17-16 0,-23 19 0,0-1 0,0 0 0,0-1 0,-1 1 0,0-1 0,-1 0 0,0-1 0,0 1 0,4-16 0,-6 19 0,-1 1 0,0-1 0,0 0 0,0 0 0,-1 1 0,0-1 0,0 0 0,0 0 0,0 0 0,-1 1 0,0-1 0,0 0 0,0 1 0,0-1 0,-1 0 0,0 1 0,0 0 0,0-1 0,0 1 0,-1 0 0,0 0 0,0 0 0,0 1 0,0-1 0,0 1 0,-1-1 0,0 1 0,0 0 0,1 1 0,-2-1 0,1 1 0,0-1 0,0 1 0,-1 0 0,1 1 0,-1-1 0,0 1 0,1 0 0,-1 0 0,0 1 0,-8-1 0,7 1 0,-1 0 0,1 0 0,0 1 0,0 0 0,0 0 0,-1 1 0,1 0 0,0 0 0,1 0 0,-1 0 0,0 1 0,1 0 0,-1 0 0,1 1 0,0 0 0,0 0 0,1 0 0,-1 0 0,1 1 0,-5 5 0,4-3 0,1 0 0,0 0 0,0 1 0,0-1 0,1 1 0,0-1 0,1 1 0,0 0 0,0 0 0,0 0 0,1 1 0,1-1 0,-1 0 0,1 0 0,1 9 0,0-13 0,0 0 0,-1 0 0,1 1 0,1-1 0,-1-1 0,0 1 0,1 0 0,0 0 0,0 0 0,0-1 0,0 1 0,1-1 0,-1 0 0,7 6 0,-4-4 0,1-1 0,0 0 0,0 0 0,1 0 0,-1-1 0,1 0 0,12 5 0,5-2 0,0-1 0,1 0 0,46 1 0,-64-6 0,15 2 0,-1-2 0,0 0 0,32-5 0,-47 4 0,1 0 0,-1-1 0,1 0 0,-1-1 0,0 1 0,0-1 0,0 0 0,0-1 0,0 1 0,-1-1 0,1 0 0,-1-1 0,0 1 0,0-1 0,4-6 0,-1 0 0,0-1 0,-1 0 0,0 0 0,-1 0 0,0-1 0,-1 0 0,-1 0 0,0 0 0,0 0 0,-2-1 0,3-22 0,-5 30 0,1 0 0,-1 0 0,-1-1 0,1 1 0,-1 0 0,0 0 0,0 0 0,-1 0 0,0 0 0,0 0 0,0 0 0,-1 0 0,0 1 0,0-1 0,0 1 0,-1 0 0,0 0 0,0 0 0,0 1 0,0-1 0,-1 1 0,0 0 0,0 0 0,0 1 0,0-1 0,-1 1 0,-10-4 0,5 2 0,0 1 0,0 1 0,0 0 0,-1 0 0,1 1 0,-1 1 0,0 0 0,0 1 0,0 0 0,1 0 0,-15 4 0,16-2 0,1 0 0,0 1 0,1 0 0,-1 0 0,0 1 0,1 0 0,0 1 0,0 0 0,0 0 0,1 1 0,0-1 0,0 2 0,0-1 0,-10 14 0,11-13 0,0 1 0,0 1 0,0-1 0,1 1 0,-3 10 0,7-18 0,0 1 0,1-1 0,-1 1 0,1-1 0,-1 1 0,1-1 0,0 1 0,0-1 0,0 1 0,0-1 0,0 1 0,0 0 0,0-1 0,0 1 0,1-1 0,-1 1 0,0-1 0,1 1 0,-1-1 0,1 1 0,0-1 0,0 0 0,-1 1 0,1-1 0,0 0 0,0 0 0,0 1 0,0-1 0,1 0 0,-1 0 0,0 0 0,0 0 0,1 0 0,-1-1 0,0 1 0,1 0 0,-1 0 0,1-1 0,-1 1 0,2-1 0,11 4 0,1-1 0,-1 0 0,0-2 0,1 0 0,-1 0 0,26-3 0,-18 1 0,38 3 0,-52-1 0,-1 0 0,1 1 0,-1 0 0,0 0 0,0 1 0,0-1 0,0 2 0,0-1 0,6 5 0,0 1 0,3 2 0,0 0 0,0-2 0,1 0 0,22 9 0,-34-16 0,0-1 0,0 1 0,0-1 0,0 0 0,1-1 0,-1 1 0,0-1 0,1 0 0,-1 0 0,1-1 0,-1 0 0,0 0 0,0 0 0,0 0 0,1-1 0,-1 0 0,0 0 0,-1 0 0,10-6 0,4-6 0,0-1 0,29-31 0,-40 40 0,-2 0 0,-1 0 0,1 0 0,6-13 0,3-3 0,-14 22 0,0 0 0,0 0 0,0 0 0,0 0 0,0 0 0,0 0 0,0 0 0,1-1 0,-1 1 0,0 0 0,0 0 0,0 0 0,0 0 0,0 0 0,0 0 0,0 0 0,0 0 0,0 0 0,0 0 0,0-1 0,0 1 0,0 0 0,0 0 0,0 0 0,0 0 0,0 0 0,0 0 0,0 0 0,0 0 0,0-1 0,0 1 0,0 0 0,0 0 0,0 0 0,0 0 0,0 0 0,0 0 0,0 0 0,0 0 0,0-1 0,0 1 0,0 0 0,0 0 0,0 0 0,0 0 0,0 0 0,-1 0 0,1 0 0,0 0 0,0 0 0,0 0 0,0 0 0,0 0 0,0 0 0,0 0 0,0-1 0,0 1 0,-1 0 0,1 0 0,0 0 0,0 0 0,0 0 0,0 0 0,0 0 0,0 0 0,0 0 0,-1 0 0,-12 3 0,-33 15 0,15-6 0,1-4 0,-1-2 0,0-1 0,0-1 0,-1-2 0,-56-3 0,-32 2 0,103 2 0,1 0 0,0 1 0,0 0 0,1 2 0,-1 0 0,-18 10 0,15-7 0,0-1 0,0-1 0,-26 6 0,29-10 0,0-1 0,0 0 0,-1-2 0,1 0 0,-1-1 0,1 0 0,0-1 0,0-1 0,-24-7 0,8 3 0,-40-4 0,18 3 0,-107-7 0,101 12 0,-24-9 0,59 7 0,0 2 0,-39-1 0,61 4 0,-1 0 0,1 0 0,0 1 0,0-1 0,0 1 0,0 0 0,0 0 0,0 0 0,0 0 0,0 0 0,0 1 0,0-1 0,1 1 0,-1 0 0,1 0 0,-1 0 0,1 0 0,0 0 0,-3 4 0,0 2 0,0 0 0,0 1 0,0-1 0,-5 18 0,7-16 0,-1 0 0,0-1 0,-1 0 0,-10 15 0,-6 0 0,-28 24 0,7-6 0,15-13 0,-27 27 0,48-51 0,0 0 0,-1 0 0,0 0 0,1-1 0,-1 0 0,-1 0 0,-8 3 0,-2 0 0,-32 17 0,-4 3 0,53-27 0,0 0 0,0 0 0,1 0 0,-1 0 0,0 1 0,1-1 0,-1 0 0,0 1 0,1-1 0,-1 0 0,0 1 0,1-1 0,-1 1 0,1-1 0,-1 1 0,1-1 0,-1 1 0,1-1 0,-1 1 0,1 0 0,11 3 0,36-4 0,-40 0 0,21 0 0,0-2 0,-1-1 0,1-2 0,-1 0 0,46-16 0,-51 14 0,1 1 0,0 2 0,0 0 0,35-1 0,97 6 0,-59 1 0,1039-2 0,-1104-2 0,0-1 0,0-2 0,-1-1 0,0-1 0,0-2 0,47-20 0,-71 26 0,1 0 0,-1 0 0,-1 0 0,1 0 0,0-1 0,-1 0 0,0 0 0,9-9 0,-24 15 0,-5 5 0,-20 22 0,-36 40 0,64-62 0,-28 32 0,21-23 0,0-1 0,-19 15 0,15-14 0,-1-2 0,-1 0 0,-35 18 0,37-23 0,-1-2 0,-32 10 0,41-15 0,-1 0 0,1-1 0,0 0 0,0-1 0,-1 0 0,1 0 0,-12-3 0,-33-6 0,0-2 0,-96-32 0,135 37 0,0 2 0,0 0 0,-1 0 0,1 2 0,-20-1 0,-85 4 0,54 1 0,-440-2-1365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3:22.136"/>
    </inkml:context>
    <inkml:brush xml:id="br0">
      <inkml:brushProperty name="width" value="0.35" units="cm"/>
      <inkml:brushProperty name="height" value="0.35" units="cm"/>
    </inkml:brush>
  </inkml:definitions>
  <inkml:trace contextRef="#ctx0" brushRef="#br0">626 544 24575,'0'-17'0,"-2"0"0,0 1 0,-1-1 0,-1 1 0,0 0 0,-8-17 0,-45-93 0,27 64 0,22 44 0,-2-1 0,-18-27 0,25 42 0,0 0 0,0 0 0,-1 0 0,1 0 0,-1 0 0,0 0 0,0 1 0,0 0 0,-1 0 0,1 0 0,-1 1 0,0-1 0,0 1 0,0 0 0,-8-2 0,12 4 0,-1 0 0,0 0 0,0 0 0,1 0 0,-1 0 0,0 0 0,1 0 0,-1 1 0,0-1 0,1 1 0,-1-1 0,0 1 0,1 0 0,-1 0 0,1-1 0,-1 1 0,1 0 0,-1 0 0,1 1 0,0-1 0,0 0 0,-1 0 0,1 1 0,-1 1 0,-3 5 0,1-1 0,0 1 0,-6 15 0,1-2 0,1-5 0,2-3 0,0-1 0,-1 0 0,0 0 0,-1 0 0,-14 15 0,-132 151 0,131-157 0,-9 8 0,30-27 0,0 0 0,1 0 0,-1 0 0,1 0 0,-1 0 0,1 1 0,0-1 0,0 0 0,0 1 0,0-1 0,1 1 0,-2 4 0,2-6 0,0-1 0,0 1 0,0 0 0,0 0 0,0-1 0,0 1 0,0 0 0,0 0 0,1 0 0,-1-1 0,0 1 0,0 0 0,1-1 0,-1 1 0,1 0 0,-1-1 0,0 1 0,1 0 0,-1-1 0,1 1 0,0-1 0,-1 1 0,1-1 0,-1 1 0,1-1 0,0 1 0,2 0 0,-1 0 0,0 0 0,0-1 0,0 1 0,1-1 0,-1 1 0,0-1 0,1 0 0,2 0 0,7 0 0,0-2 0,20-3 0,-29 4 0,51-13 0,72-29 0,-8 1 0,44-22 0,-113 41 0,86-25 0,183-31 0,-31 8 0,-117 21 0,27-8 0,-151 48 0,0 1 0,65-4 0,68 12 0,-175 1 0,-5 2 0,-9 2 0,-17 3 0,-39 3 0,-1-3 0,-133-4 0,129-4 0,-714 0 0,773 2 0,0 1 0,0 1 0,0 0 0,1 0 0,-1 1 0,1 1 0,0 0 0,0 0 0,-14 10 0,-29 13 0,36-20 0,0-1 0,-1 0 0,0-2 0,0 0 0,-20 2 0,35-6 0,-6 0 0,13-2 0,16-3 0,20-8 0,39-18 0,19-7 0,-33 19 0,1 3 0,1 2 0,71-4 0,389-10 0,179 28 0,-686 0 0,0 1 0,0 1 0,0 0 0,-1 2 0,0 0 0,0 1 0,0 1 0,17 9 0,-15-8 0,-1-1 0,1-1 0,0-1 0,1 0 0,36 2 0,107-4 0,-113-4 0,429-2 0,-408 0 0,80-14 0,-113 12 0,44-8 0,-39 5 0,70-3 0,-76 10 0,-10-1 0,1 2 0,42 5 0,-63-3 0,1 1 0,0 0 0,-1 0 0,16 9 0,22 8 0,-42-19 0,12 3 0,0 1 0,0 0 0,0 1 0,21 13 0,-33-17 0,1 1 0,-2 0 0,1 0 0,0 0 0,0 1 0,-1-1 0,0 1 0,0 0 0,0 0 0,0 0 0,-1 0 0,1 1 0,-1-1 0,0 1 0,0-1 0,-1 1 0,0 0 0,1-1 0,0 11 0,-2 1 0,0 1 0,-1-1 0,-1 0 0,0 0 0,-9 31 0,5-26 0,2 1 0,-3 36 0,7-28 0,-1 22 0,0-49 0,1 0 0,-1 1 0,0-1 0,0 0 0,0 0 0,0 0 0,-1 0 0,1 0 0,-1 0 0,0 0 0,0 0 0,0-1 0,-2 4 0,-5 1 0,1 0 0,-1 0 0,0-1 0,-1 0 0,0 0 0,0-1 0,0 0 0,0-1 0,-1 0 0,1-1 0,-1 0 0,-15 2 0,-10-1 0,0-2 0,-53-3 0,54 0 0,-125-16 0,88 7 0,-88-12 0,35 3 0,-143-2 0,217 21 0,-282 3 0,161 10 0,-25 1 0,-489-11 0,355-5 0,-134 2 0,458 0 0,-30-1 0,36 1 0,0 0 0,0-1 0,0 1 0,-1 0 0,1 0 0,0-1 0,0 1 0,0 0 0,0-1 0,0 1 0,-1-1 0,1 1 0,0-1 0,0 0 0,0 0 0,1 1 0,-1-1 0,0 0 0,0 0 0,0 0 0,0 0 0,1 0 0,-2-1 0,2 1 0,0 0 0,0 1 0,0-1 0,0 0 0,1 1 0,-1-1 0,0 0 0,0 1 0,0-1 0,1 1 0,-1-1 0,0 1 0,0-1 0,1 0 0,-1 1 0,1-1 0,-1 1 0,1-1 0,-1 1 0,0 0 0,1-1 0,-1 1 0,1-1 0,0 1 0,-1 0 0,1 0 0,-1-1 0,1 1 0,0 0 0,22-8 0,9 1 0,1 1 0,0 2 0,36 1 0,5-2 0,429-19 0,1 24 0,-195 2 0,-252-1 0,123-7 0,-159 4 0,0-2 0,0 0 0,-1-2 0,1 0 0,-1-1 0,29-15 0,-39 17 0,1 0 0,-1 0 0,0-1 0,0-1 0,14-11 0,-23 17 0,1 0 0,-1 0 0,0 0 0,0-1 0,0 1 0,1 0 0,-1-1 0,0 1 0,-1-1 0,1 1 0,0-1 0,0 1 0,-1-1 0,1 1 0,-1-1 0,1 0 0,-1 1 0,0-1 0,1 0 0,-1 0 0,0 1 0,0-1 0,0 0 0,-1 1 0,1-1 0,0 0 0,-1 1 0,1-1 0,-1 0 0,1 1 0,-1-1 0,0 1 0,0-1 0,1 1 0,-1-1 0,0 1 0,0-1 0,-1 1 0,0-1 0,-5-5 0,0 1 0,-1 0 0,1 1 0,-1 0 0,0 0 0,0 0 0,-11-3 0,-5-1 0,-35-9 0,26 10 0,-1 1 0,0 2 0,0 2 0,0 1 0,-1 1 0,-40 5 0,-64 24 0,129-27 0,6-1 0,1 0 0,-1 0 0,1 1 0,-1-1 0,1 1 0,-1 0 0,1 0 0,-1 0 0,1 0 0,0 0 0,-1 1 0,1 0 0,-3 2 0,6-4 0,-1 0 0,1 0 0,0 0 0,0 0 0,0 1 0,0-1 0,0 0 0,0 0 0,0 0 0,0 0 0,0 0 0,0 1 0,0-1 0,0 0 0,-1 0 0,1 0 0,0 0 0,0 1 0,0-1 0,0 0 0,0 0 0,0 0 0,0 0 0,1 1 0,-1-1 0,0 0 0,0 0 0,0 0 0,0 0 0,0 0 0,0 1 0,0-1 0,0 0 0,0 0 0,0 0 0,0 0 0,1 0 0,-1 0 0,0 1 0,0-1 0,0 0 0,0 0 0,0 0 0,1 0 0,10 4 0,12 0 0,20-2 0,1-2 0,-1-2 0,0-2 0,0-2 0,-1-2 0,55-16 0,-36 9 0,1 4 0,124-8 0,129 20 0,-129 2 0,313-4 0,-475 3 0,0 0 0,0 1 0,45 13 0,-65-15 0,-1 0 0,0 0 0,0 0 0,0 1 0,0 0 0,0-1 0,0 1 0,-1 0 0,1 1 0,0-1 0,-1 0 0,0 1 0,1-1 0,-1 1 0,0 0 0,-1 0 0,1 0 0,0 0 0,-1 0 0,0 0 0,1 0 0,-1 0 0,0 0 0,-1 1 0,1-1 0,-1 0 0,1 1 0,-1-1 0,0 1 0,0-1 0,-1 0 0,1 1 0,-2 4 0,1-2 0,0-1 0,0 1 0,0-1 0,-1 0 0,0 1 0,0-1 0,-1 0 0,0 0 0,1-1 0,-1 1 0,-1-1 0,1 1 0,-1-1 0,0 0 0,0 0 0,0 0 0,0-1 0,-1 0 0,1 1 0,-7 2 0,-34 9 0,-87 19 0,111-29 0,-90 12 0,72-12 0,-71 18 0,25 7 0,-34 9 0,60-24 0,1-3 0,-105 6 0,-43-3 0,-29-1 0,151-13 0,0 3 0,-101 18 0,-209 46 0,364-62 0,-163 31 0,84-17 0,-132 8 0,16-3 0,31 11 0,150-25 0,-2-1 0,1-3 0,-1-1 0,-47-1 0,-257-7 0,325 1 0,-1-1 0,-31-8 0,28 4 0,-39-1 0,24 7 0,30 0 0,1 1 0,-1-2 0,1 0 0,0 0 0,-19-5 0,30 5 0,0 1 0,0-1 0,0 0 0,0 0 0,0 0 0,0 0 0,0 0 0,0 0 0,1 0 0,-1-1 0,0 1 0,1 0 0,-1-1 0,1 0 0,0 1 0,-2-3 0,2 3 0,1-1 0,-1 1 0,1 0 0,0-1 0,-1 1 0,1 0 0,0-1 0,0 1 0,0-1 0,0 1 0,0 0 0,0-1 0,0 1 0,1-1 0,-1 1 0,1 0 0,-1-1 0,1-1 0,2-1 0,-1-1 0,1 2 0,0-1 0,0 0 0,0 0 0,0 1 0,1 0 0,-1-1 0,1 1 0,0 1 0,0-1 0,8-4 0,3 1 0,1 0 0,0 0 0,0 1 0,28-3 0,71-4 0,-29 4 0,32-10 0,-54 7 0,97-5 0,-128 15 0,218 4 0,-147 10 0,10 0 0,415-9 0,-294-6 0,-173 3 0,72-2 0,-56-13 0,-52 9 0,41-4 0,202 9 0,13-1 0,-252-2 0,28-8 0,-31 6 0,36-3 0,306 6 187,-193 4-1739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2:01.028"/>
    </inkml:context>
    <inkml:brush xml:id="br0">
      <inkml:brushProperty name="width" value="0.35" units="cm"/>
      <inkml:brushProperty name="height" value="0.35" units="cm"/>
    </inkml:brush>
  </inkml:definitions>
  <inkml:trace contextRef="#ctx0" brushRef="#br0">921 200 24575,'54'-3'0,"0"-2"0,90-21 0,-55 9 0,482-71 0,5 53 0,-48 38 0,-311 10 0,-52 0 0,-38-11 0,122 11 0,2 2 0,-146-11 0,42 8 0,46 2 0,136-15 0,-309 4 0,-20-2 0,0-1 0,1 0 0,-1 0 0,0 0 0,0 0 0,0 1 0,0-1 0,0 0 0,0 0 0,0 0 0,0 1 0,0-1 0,0 0 0,0 0 0,0 0 0,0 1 0,0-1 0,0 0 0,0 0 0,0 1 0,0-1 0,0 0 0,0 0 0,0 0 0,0 1 0,0-1 0,0 0 0,0 0 0,0 0 0,0 1 0,-1-1 0,1 0 0,0 0 0,0 0 0,0 0 0,0 0 0,0 1 0,-1-1 0,1 0 0,0 0 0,0 0 0,-1 0 0,-31 20 0,25-16 0,-3 1 0,0 2 0,0-1 0,1 2 0,0-1 0,1 1 0,-1 0 0,2 1 0,-1 0 0,-11 19 0,9-12 0,1 2 0,1-1 0,0 1 0,2 1 0,-6 19 0,7-22 0,0-1 0,-2 0 0,-14 25 0,-8 20 0,25-51 0,1 0 0,-1 0 0,0-1 0,-1 0 0,-11 15 0,13-19 0,-1 0 0,0-1 0,0 0 0,0 0 0,0 0 0,0-1 0,0 1 0,-1-1 0,0 0 0,1 0 0,-1 0 0,0-1 0,-6 2 0,-25 3 0,-1-1 0,0-1 0,-44-3 0,-115-12 0,148 7 0,-591-57 0,425 28 0,115 16 0,-114-6 0,-326 20 0,292 5 0,224-1 0,-1 2 0,1 0 0,0 2 0,-36 11 0,31-7 0,0-2 0,-47 6 0,-408 39 0,330-34 0,-141 32 0,290-49 0,-145 19 0,102-15 0,0 1 0,-74 20 0,83-13 0,0-2 0,-1-2 0,0-1 0,0-2 0,-62 1 0,78-7 0,12 1 0,0-1 0,0-1 0,0 0 0,1 0 0,-17-4 0,26 4 0,0 1 0,1 0 0,-1 0 0,1 0 0,-1-1 0,0 1 0,1 0 0,-1-1 0,1 1 0,-1 0 0,1-1 0,-1 1 0,1-1 0,-1 1 0,1-1 0,-1 1 0,1-1 0,0 1 0,-1-1 0,1 1 0,0-1 0,-1 1 0,1-1 0,0 0 0,0 1 0,0-2 0,0 1 0,0 0 0,0 0 0,0 0 0,0 0 0,1-1 0,-1 1 0,1 0 0,-1 0 0,1 0 0,-1 0 0,1 0 0,-1 0 0,3-1 0,3-5 0,0 0 0,1 0 0,9-5 0,-7 5 0,52-51 0,-3-2 0,97-130 0,-130 159 0,2 1 0,0 2 0,2 1 0,1 1 0,1 1 0,43-25 0,-32 26 0,1 3 0,86-33 0,-97 42 0,19-5 0,1 2 0,66-10 0,-107 22 0,-12 1 0,-19 2 0,2 3 0,0 1 0,-1 1 0,2 1 0,-27 11 0,0 0 0,-59 25 0,-181 103 0,267-135 0,-51 30 0,60-35 0,0 1 0,1 0 0,-1 0 0,1 1 0,-11 12 0,18-18 0,-1-1 0,1 1 0,0-1 0,-1 1 0,1 0 0,-1-1 0,1 1 0,0-1 0,-1 1 0,1 0 0,0-1 0,0 1 0,-1 0 0,1-1 0,0 1 0,0 0 0,0 0 0,0-1 0,0 1 0,0 0 0,0-1 0,0 1 0,0 0 0,1 0 0,-1-1 0,0 1 0,0 0 0,0-1 0,1 1 0,-1-1 0,0 1 0,1 0 0,-1-1 0,1 1 0,-1-1 0,1 1 0,-1-1 0,1 1 0,-1-1 0,1 1 0,-1-1 0,1 1 0,0-1 0,-1 0 0,1 1 0,0-1 0,-1 0 0,1 0 0,0 0 0,-1 1 0,1-1 0,1 0 0,3 1 0,1 0 0,-1 0 0,1 0 0,-1-1 0,10 0 0,11-3 0,-1-1 0,0-2 0,0 0 0,38-15 0,-9 2 0,58-18 0,123-34 0,-220 67 0,-1 2 0,1 0 0,-1 0 0,1 2 0,0 0 0,-1 0 0,1 1 0,0 1 0,-1 1 0,26 7 0,-14-3 0,0-1 0,1-1 0,0-2 0,0-1 0,36-1 0,63 7 0,273 69 0,-146-24 0,-163-39 0,143 4 0,95-19 0,-130-1 0,622 2 0,-771-3 0,58-10 0,25-1 0,-129 14 0,-7 2 0,-19 5 0,-36 6 0,-68 12 0,-1-6 0,-199 4 0,280-21 0,0 2 0,1 2 0,-68 18 0,101-20 0,0 0 0,0 1 0,1 1 0,-18 11 0,20-11 0,0-1 0,0 1 0,0-2 0,-1 1 0,0-2 0,0 1 0,-16 2 0,-3-4 0,-47-3 0,51 0 0,-1 1 0,-46 5 0,-3 9 0,-8 2 0,-157 9 0,164-25 0,24-1 0,0 2 0,-80 13 0,74-4 0,30-6 0,-1 2 0,-31 9 0,26-4 0,-1-2 0,-57 6 0,203-38 0,43-7 0,191 22 0,-229 10 0,-66 1 0,0 2 0,73 17 0,-69-11 0,91 7 0,15-17 0,-100-2 0,-47 2 0,0 0 0,0 1 0,0 1 0,0 0 0,0 1 0,19 8 0,-15-5 0,0-2 0,30 8 0,7-8 0,0-1 0,74-6 0,-39 0 0,-37-1 0,-1-2 0,53-13 0,-98 17 0,-2 1-62,0-1 0,0 1 0,0-1 0,0 0 0,-1 0 0,1 0 0,0 0 0,-1 0 0,1-1 0,-1 1 0,1-1 0,-1 0-1,0 0 1,1 0 0,-1 0 0,0 0 0,0 0 0,0 0 0,-1-1 0,1 1 0,1-3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0:41.451"/>
    </inkml:context>
    <inkml:brush xml:id="br0">
      <inkml:brushProperty name="width" value="0.35" units="cm"/>
      <inkml:brushProperty name="height" value="0.35" units="cm"/>
    </inkml:brush>
  </inkml:definitions>
  <inkml:trace contextRef="#ctx0" brushRef="#br0">599 402 24575,'1470'0'0,"-1395"-4"0,77-13 0,-84 8 0,5-3 0,27-2 0,-9 9 0,99-9 0,-66 2 0,-3 0 0,-21 1 0,44-7 0,2 2 0,-17 4 0,-29 1 0,0 4 0,123 7 0,-83 2 0,-122-2 0,0-2 0,0 0 0,0-1 0,26-7 0,-44 9 0,1 1 0,0 0 0,0 0 0,-1 0 0,1-1 0,0 1 0,-1 0 0,1-1 0,0 1 0,-1 0 0,1-1 0,0 1 0,-1-1 0,1 1 0,-1-1 0,1 1 0,-1-1 0,1 0 0,0 0 0,-1 0 0,0 1 0,0-1 0,0 1 0,0 0 0,0-1 0,0 1 0,-1-1 0,1 1 0,0 0 0,0-1 0,0 1 0,0 0 0,-1-1 0,1 1 0,0 0 0,-1-1 0,1 1 0,0 0 0,0-1 0,-1 1 0,1 0 0,0 0 0,-1-1 0,0 1 0,-28-12 0,-5 6 0,0 1 0,0 2 0,0 2 0,-50 3 0,47 0 0,-1-1 0,1-3 0,-56-8 0,53 4 0,-67-3 0,46 5 0,31 0 0,-1-1 0,-36-12 0,-38-6 0,22 7 0,53 10 0,-59-7 0,-294 12 0,190 3 0,162-2 0,0-1 0,0-1 0,-58-13 0,61 10 0,0 1 0,-48-1 0,41 4 0,-37-7 0,-18-3 0,-1 4 0,-131 7 0,92 2 0,88-2 0,-81 11 0,51-2 0,0-3 0,-81-4 0,122 0 0,1 0 0,-36 9 0,33-5 0,-47 2 0,60-6 0,0 1 0,-28 6 0,26-4 0,-39 4 0,-28-7 0,65-4 0,1 2 0,-1 1 0,0 1 0,1 1 0,-1 1 0,-44 13 0,50-10 0,-2-1 0,1-1 0,-1-1 0,-35 4 0,-80-6 0,106-3 0,13 1 0,1 1 0,-1 0 0,1 1 0,-30 8 0,40-9 0,0 1 0,0 0 0,1 0 0,-1 1 0,1-1 0,-1 1 0,1 0 0,-5 4 0,7-5 0,0 0 0,1 0 0,-1 0 0,0 0 0,1 0 0,0 1 0,-1-1 0,1 0 0,0 1 0,0-1 0,0 1 0,1-1 0,-1 1 0,0-1 0,1 1 0,0 5 0,0-3 0,1 0 0,1-1 0,-1 1 0,1 0 0,-1-1 0,1 1 0,1-1 0,-1 1 0,1-1 0,-1 0 0,1 0 0,0 0 0,1-1 0,-1 1 0,5 3 0,-3-2 0,0 0 0,-1 1 0,1 0 0,-1 0 0,0 0 0,5 11 0,0 17 0,-8-28 0,0 0 0,1 0 0,0 0 0,0 0 0,5 10 0,-5-14 0,0 0 0,-1 0 0,1 0 0,0 0 0,0 0 0,0 0 0,0-1 0,0 1 0,1-1 0,-1 1 0,0-1 0,1 0 0,-1 0 0,1 0 0,-1 0 0,1 0 0,4 0 0,22 2 0,-1-1 0,1-1 0,43-4 0,38 0 0,-104 4 0,0 0 0,0 0 0,0 1 0,12 4 0,-17-6 0,0 1 0,0-1 0,0 1 0,0-1 0,0 1 0,0-1 0,0 1 0,-1 0 0,1-1 0,0 1 0,0 0 0,-1 0 0,1 0 0,0-1 0,0 3 0,-1-3 0,0 1 0,0 0 0,0-1 0,0 1 0,0 0 0,0-1 0,0 1 0,-1-1 0,1 1 0,0 0 0,0-1 0,0 1 0,-1-1 0,1 1 0,0-1 0,-1 1 0,1-1 0,-1 1 0,1-1 0,0 1 0,-1-1 0,1 1 0,-1-1 0,1 0 0,-1 1 0,0-1 0,1 0 0,-2 1 0,-6 3 0,-1 0 0,1-1 0,-1 0 0,0-1 0,0 0 0,0 0 0,0-1 0,0 0 0,0-1 0,-10 0 0,5 0 0,1 1 0,-1 0 0,-20 5 0,13 0 0,-3 1 0,0 0 0,1 1 0,-37 19 0,59-27 0,1 0 0,0 0 0,-1 0 0,1 1 0,0-1 0,-1 0 0,1 0 0,0 0 0,-1 0 0,1 1 0,0-1 0,-1 0 0,1 0 0,0 1 0,0-1 0,-1 0 0,1 1 0,0-1 0,0 0 0,-1 1 0,1-1 0,0 0 0,0 1 0,0-1 0,0 0 0,0 1 0,0-1 0,-1 0 0,1 1 0,0-1 0,0 1 0,0-1 0,0 0 0,1 1 0,11 5 0,23-2 0,-34-4 0,352 1 0,-159-3 0,180 2 0,-339 1 0,60 12 0,25 1 0,-21-12 0,-29-2 0,111 16 0,-104-8 0,1-3 0,106-6 0,-62-1 0,1613 2 0,-1721 0 0,1-1 0,-1 0 0,0-1 0,0-1 0,20-6 0,-26 6 0,0 0 0,0 0 0,-1-1 0,1 0 0,-1 0 0,0-1 0,-1 0 0,1 0 0,-1-1 0,10-10 0,-9 8 0,0-1 0,1 1 0,15-13 0,-19 18 0,1 0 0,0 1 0,0-1 0,0 1 0,0 0 0,0 0 0,0 1 0,1-1 0,9 0 0,48-2-1365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56:21.535"/>
    </inkml:context>
    <inkml:brush xml:id="br0">
      <inkml:brushProperty name="width" value="0.35" units="cm"/>
      <inkml:brushProperty name="height" value="0.35" units="cm"/>
    </inkml:brush>
  </inkml:definitions>
  <inkml:trace contextRef="#ctx0" brushRef="#br0">599 383 24575,'231'18'0,"-134"-7"0,7 0 0,501 45 0,7-34 0,-236-22 0,133-3 0,-211-13 0,-130 6 0,-2-3 0,-1-8 0,-2-7 0,174-52 0,-325 76 0,23-6 0,40-6 0,-64 15 0,-13 4 0,-17 4 0,-44 2 0,1-3 0,0-3 0,-70-5 0,40 1 0,61 1 0,-343-17 0,39-36 0,-14-1 0,-19-5 0,37 4 0,-4 28 0,273 27 0,-163-10 0,187 6 0,20 3 0,0-1 0,-25-6 0,33 2 0,15-1 0,23-1 0,85-2 0,145 8 0,-208 3 0,497 14-562,146 1-233,-623-17 1070,68 2 619,-136-1-884,1 0 0,-1 0 0,0 1 0,1-1 0,-1 1 0,0-1 0,0 1 0,1 0 0,-1 0 0,0 0 0,0 0 0,0 0 1,3 3-1,-4-4-9,-1 1 1,0-1-1,1 1 1,-1-1-1,0 0 1,0 1-1,1-1 1,-1 1 0,0-1-1,0 1 1,0-1-1,0 1 1,1-1-1,-1 1 1,0-1-1,0 1 1,0 0 0,0-1-1,0 1 1,0-1-1,-1 1 1,1 0-1,-1 1 0,1-1 0,-1 1 1,0-1-1,0 0 0,0 1 0,0-1 0,0 0 0,0 0 0,0 1 0,-3 1 0,-13 9-1,-1 0 0,0-1 0,0 0 0,-1-2 0,0 0 0,-1-1 0,0-1 0,0-1 0,-1-1 0,-36 5 0,-15-4 0,-133-5 0,120-2 0,-292-24 0,256 8 0,-213-3 0,-298 22 0,363-2 0,232 2 0,1 1 0,-44 11 0,34-6 0,-14 3 0,25-3 0,0-3 0,-43 3 0,-48-9 0,59-1 0,-1 3 0,-73 11 0,-71 24 0,167-30 0,37-6 0,-1 0 0,1 1 0,-1 1 0,1-1 0,0 1 0,-1 0 0,1 1 0,1 0 0,-12 6 0,18-8 0,-1-1 0,1 1 0,0 0 0,0 0 0,-1 0 0,1 0 0,0 0 0,0 0 0,0 1 0,0-1 0,1 0 0,-1 0 0,0 1 0,0-1 0,1 0 0,-1 1 0,1-1 0,-1 1 0,1 1 0,0-2 0,0 0 0,0 1 0,0-1 0,0 0 0,1 0 0,-1 0 0,1 0 0,-1 0 0,1 0 0,-1 0 0,1 0 0,0 0 0,-1 0 0,1 0 0,0 0 0,0 0 0,-1 0 0,1-1 0,1 2 0,3 1 0,-1 0 0,1 0 0,0-1 0,0 0 0,0 0 0,0 0 0,0 0 0,0-1 0,6 1 0,144 28 0,-114-21 0,-6-2 0,-1 0 0,58 2 0,-11-10 0,42 2 0,-122-1 0,1 0 0,-1 0 0,0 0 0,1 0 0,-1 0 0,0 0 0,0 0 0,1 1 0,-1-1 0,0 0 0,0 1 0,0-1 0,0 1 0,1-1 0,-1 1 0,0 0 0,0 0 0,0-1 0,0 1 0,0 0 0,-1 0 0,1 0 0,0 0 0,0 0 0,0 1 0,-1-1 0,0 1 0,0-1 0,-1 0 0,1 0 0,0 0 0,-1 1 0,1-1 0,-1 0 0,0 0 0,1 0 0,-1 0 0,0 0 0,1 0 0,-1 0 0,0 0 0,0 0 0,0-1 0,0 1 0,0 0 0,0 0 0,0-1 0,0 1 0,0-1 0,0 1 0,0-1 0,-2 1 0,-17 8 0,1-1 0,-1-1 0,-1-1 0,1-1 0,-1-1 0,-36 3 0,-131-3 0,167-5 0,-15 0 0,10 0 0,-28 2 0,46 0 0,1 0 0,0 0 0,-1 1 0,1 0 0,0 0 0,0 1 0,0 0 0,-8 4 0,14-7 0,0 1 0,0-1 0,1 0 0,-1 1 0,0-1 0,0 1 0,1-1 0,-1 0 0,0 1 0,1 0 0,-1-1 0,0 1 0,1-1 0,-1 1 0,1 0 0,-1-1 0,1 1 0,-1 0 0,1 0 0,0-1 0,-1 1 0,1 0 0,0 0 0,0 0 0,-1 0 0,1-1 0,0 2 0,1-1 0,-1 0 0,1 0 0,0 0 0,-1-1 0,1 1 0,0 0 0,0-1 0,0 1 0,0 0 0,0-1 0,-1 1 0,1-1 0,0 1 0,0-1 0,0 0 0,0 1 0,2-1 0,9 3 0,0-1 0,18 1 0,279-2 0,-146-4 0,-113 2 0,62 3 0,-110-2 0,0 0 0,0 0 0,0 1 0,0-1 0,0 0 0,0 1 0,0 0 0,0-1 0,0 1 0,-1 0 0,1 0 0,3 1 0,-5-1 0,0-1 0,0 0 0,0 0 0,0 0 0,0 0 0,0 1 0,0-1 0,0 0 0,0 0 0,0 0 0,0 1 0,0-1 0,0 0 0,0 0 0,0 0 0,0 1 0,0-1 0,0 0 0,0 0 0,0 0 0,0 0 0,0 1 0,0-1 0,0 0 0,-1 0 0,1 0 0,0 0 0,0 1 0,0-1 0,0 0 0,0 0 0,0 0 0,-1 0 0,1 0 0,0 1 0,0-1 0,-1 0 0,-15 7 0,-83 23 0,-108 29 0,160-48 0,14-3 0,-58 6 0,-19 2 0,22-3 0,74-12 0,14-1 0,20-3 0,1-1 0,287-46 0,-216 39 0,107-9 0,-240 31 0,-144 20 0,156-26 0,1 2 0,0 2 0,0 0 0,0 2 0,1 0 0,-30 19 0,56-29 0,0-1 0,0 1 0,0-1 0,0 1 0,1 0 0,-1-1 0,0 1 0,0 0 0,0-1 0,1 1 0,-1 0 0,0 0 0,1 0 0,-1 0 0,1 0 0,-1 0 0,0 1 0,1-1 0,0-1 0,1 0 0,-1 1 0,0-1 0,0 1 0,0-1 0,1 0 0,-1 1 0,0-1 0,1 0 0,-1 1 0,0-1 0,0 0 0,1 1 0,-1-1 0,1 0 0,-1 0 0,0 0 0,1 1 0,-1-1 0,1 0 0,-1 0 0,0 0 0,1 0 0,-1 0 0,1 1 0,0-1 0,43 3 0,-39-3 0,620-3 0,-583 5 0,1 2 0,75 18 0,-66-11 0,62 6 0,124 13 0,-144-15 0,122 3 0,408-20 0,-600 1 0,0-1 0,38-10 0,-33 7 0,35-4 0,15 1 0,100-25 0,-140 25 0,-3 3 0,70-2 0,-66 6 0,48-8 0,-67 6 0,-1-2 0,1 0 0,0-1 0,30-15 0,-24 11 0,1 0 0,1 2 0,-1 1 0,46-6 0,-27 6 0,18-1 0,-1 3 0,106 6 0,-60 1 0,358-2 0,-464 0 0,-1 0 0,1 0 0,0 1 0,0-1 0,-1 1 0,1 0 0,-1 0 0,1 0 0,-1 1 0,1-1 0,-1 1 0,0 0 0,1-1 0,-1 2 0,0-1 0,0 0 0,0 1 0,2 2 0,-3-3 0,-1 1 0,1-1 0,-1 1 0,0-1 0,1 1 0,-1 0 0,0-1 0,-1 1 0,1 0 0,0 0 0,-1-1 0,0 1 0,1 0 0,-1 0 0,0 0 0,0 0 0,-1 0 0,1-1 0,-1 1 0,1 0 0,-1 0 0,0-1 0,0 1 0,-2 3 0,1-1 0,-1 0 0,0 0 0,0 0 0,0 0 0,-1-1 0,1 0 0,-1 1 0,0-1 0,0-1 0,-1 1 0,-8 5 0,-2 0 0,0-2 0,-26 10 0,-4 2 0,23-9 0,0-1 0,-1 0 0,0-2 0,-1-1 0,1 0 0,-1-2 0,0-1 0,-36 1 0,-245-8 0,267 2 0,-63-11 0,60 6 0,-45-1 0,58 6 0,1 0 0,0-2 0,0-1 0,1-1 0,-42-15 0,66 20-59,-1 1 0,1-1-1,0 0 1,0 0-1,-1 0 1,1 0 0,0-1-1,0 1 1,0-1 0,0 1-1,0-1 1,1 1 0,-1-1-1,0 0 1,1 0-1,-1 0 1,1 0 0,0 0-1,0 0 1,0-1 0,0 1-1,-1-3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49:39.432"/>
    </inkml:context>
    <inkml:brush xml:id="br0">
      <inkml:brushProperty name="width" value="0.35" units="cm"/>
      <inkml:brushProperty name="height" value="0.35" units="cm"/>
    </inkml:brush>
  </inkml:definitions>
  <inkml:trace contextRef="#ctx0" brushRef="#br0">1 133 24575,'184'-1'0,"195"2"0,-348 2 0,45 10 0,-44-7 0,41 3 0,265-7 0,-170-4 0,511 2 0,-653-1 0,33-6 0,23-2 0,235 10 0,84-2 0,-217-13 0,-82-1 0,-67 8 0,50-2 0,6 2 0,24-1 0,-77 6 0,68-11 0,-67 6 0,66-2 0,-22 2 0,-1 0 0,-63 5-195,1 0 0,-1-2 0,0 0 0,-1-1 0,1-1 0,27-12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49:40.995"/>
    </inkml:context>
    <inkml:brush xml:id="br0">
      <inkml:brushProperty name="width" value="0.35" units="cm"/>
      <inkml:brushProperty name="height" value="0.35" units="cm"/>
    </inkml:brush>
  </inkml:definitions>
  <inkml:trace contextRef="#ctx0" brushRef="#br0">0 1 24575,'0'0'0,"0"0"0,0 0 0,19 0 0,26 1 0,0 3 0,0 1 0,56 14 0,128 47 0,-228-66 0,68 20 0,1-3 0,0-3 0,90 6 0,-45-11 0,292 14 0,26-35 0,-94-22 0,83-13 0,-289 35 0,-97 10 154,-29 2-255,0 0 0,0 0-1,0 0 1,0-1 0,0 0-1,0-1 1,0 1 0,0-1 0,-1-1-1,1 1 1,-1-1 0,1 0 0,-1-1-1,7-4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49:42.301"/>
    </inkml:context>
    <inkml:brush xml:id="br0">
      <inkml:brushProperty name="width" value="0.35" units="cm"/>
      <inkml:brushProperty name="height" value="0.35" units="cm"/>
    </inkml:brush>
  </inkml:definitions>
  <inkml:trace contextRef="#ctx0" brushRef="#br0">1 209 24575,'23'-2'0,"1"0"0,-1-2 0,24-6 0,4-1 0,47-4 0,145-4 0,103 20 0,-140 1 0,-122-2 0,250-10 0,-173 0 0,24-2 0,50-6 0,-31 4 0,-159 10 0,-8 1 0,50-11 0,-75 11 0,-1 0 0,0-1 0,0 0 0,0-1 0,0 0 0,-1 0 0,1-1 0,13-12 0,-10 7-1365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49:43.254"/>
    </inkml:context>
    <inkml:brush xml:id="br0">
      <inkml:brushProperty name="width" value="0.35" units="cm"/>
      <inkml:brushProperty name="height" value="0.35" units="cm"/>
    </inkml:brush>
  </inkml:definitions>
  <inkml:trace contextRef="#ctx0" brushRef="#br0">1 0 24575,'21'0'0,"1641"0"-1365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9T18:49:54.409"/>
    </inkml:context>
    <inkml:brush xml:id="br0">
      <inkml:brushProperty name="width" value="0.35" units="cm"/>
      <inkml:brushProperty name="height" value="0.35" units="cm"/>
    </inkml:brush>
  </inkml:definitions>
  <inkml:trace contextRef="#ctx0" brushRef="#br0">4132 706 24575,'29'-130'0,"-6"0"0,12-233 0,-33 280 0,-5 155 0,1-22 0,-7 52 0,-3 2 0,5 1 0,8 114 0,0-89 0,1-99 0,9 55 0,1-3 0,-12-82 0,0 8 0,1 0 0,1 0 0,-1-1 0,1 1 0,4 8 0,-6-15 0,0-1 0,1 0 0,0 1 0,-1-1 0,1 0 0,0 0 0,-1 0 0,1 1 0,0-1 0,0 0 0,0 0 0,0 0 0,0 0 0,0-1 0,0 1 0,1 0 0,-1 0 0,0-1 0,0 1 0,1-1 0,-1 1 0,0-1 0,1 1 0,-1-1 0,0 0 0,1 0 0,-1 1 0,1-1 0,-1 0 0,0 0 0,1-1 0,-1 1 0,0 0 0,1 0 0,-1-1 0,1 1 0,-1-1 0,0 1 0,0-1 0,3-1 0,0 0 0,0 0 0,-1-1 0,1 0 0,-1 0 0,1 0 0,-1 0 0,0 0 0,0-1 0,0 1 0,-1-1 0,1 0 0,-1 0 0,0 0 0,0 0 0,0 0 0,-1 0 0,1-1 0,-1 1 0,1-6 0,1-10 0,0 0 0,-1-39 0,-2 54 0,-1-49 0,-13-89 0,-22-52 0,8 54 0,26 125 0,1 10 0,1 0 0,-1 1 0,0-1 0,0 1 0,-1-1 0,0 1 0,0 0 0,0-1 0,0 1 0,-1 0 0,-6-8 0,8 12 0,1 0 0,-1 1 0,1-1 0,-1 1 0,0-1 0,1 1 0,-1-1 0,0 1 0,1 0 0,-1-1 0,0 1 0,0 0 0,1-1 0,-1 1 0,0 0 0,0 0 0,0 0 0,1 0 0,-1 0 0,0 0 0,0 0 0,0 0 0,1 0 0,-1 0 0,0 0 0,0 0 0,0 1 0,1-1 0,-1 0 0,0 1 0,0-1 0,1 0 0,-1 1 0,0-1 0,1 1 0,-1-1 0,1 1 0,-1-1 0,0 1 0,1 0 0,-1-1 0,1 1 0,0 0 0,-1-1 0,0 2 0,-2 3 0,1 0 0,-1 0 0,1 0 0,-1 0 0,-1 7 0,-1 12 0,1 1 0,-3 33 0,6-36 0,-1-1 0,-2 1 0,-11 40 0,-39 66 0,27-67 0,26-57 0,-1 0 0,0-1 0,0 1 0,0-1 0,0 1 0,-1-1 0,1 0 0,-1 0 0,0 0 0,0 0 0,0 0 0,-1-1 0,1 1 0,0-1 0,-7 3 0,7-4 0,0 0 0,0 0 0,0 0 0,-1-1 0,1 1 0,0-1 0,0 0 0,-1 0 0,1 0 0,0 0 0,-1-1 0,1 1 0,0-1 0,0 0 0,0 0 0,0 0 0,0 0 0,0 0 0,-6-4 0,-12-8 0,11 6 0,0 1 0,0 1 0,-1 0 0,-12-5 0,-67-13 0,-147-19 0,-20-4 0,201 32 0,0-3 0,-65-30 0,101 39 0,0 1 0,-27-6 0,45 12 0,7 0 0,16 0 0,31 1 0,-13 2 0,0-3 0,0 0 0,74-14 0,-76 8 0,47-2 0,-6 1 0,15-1 0,55-10 0,-132 15 0,64-10 0,-73 13 0,0 0 0,0 1 0,0 0 0,1 1 0,-1-1 0,0 1 0,0 0 0,11 4 0,-17-5 0,0 1 0,1-1 0,-1 1 0,0-1 0,0 1 0,0 0 0,1-1 0,-1 1 0,0 0 0,0 0 0,0 0 0,0 0 0,-1 0 0,1 0 0,0 0 0,0 0 0,1 2 0,-2-2 0,0 0 0,0 0 0,0 0 0,0 0 0,0-1 0,0 1 0,0 0 0,0 0 0,0 0 0,0 0 0,-1 0 0,1 0 0,0-1 0,0 1 0,-1 0 0,1 0 0,-1 0 0,1-1 0,-1 1 0,0 1 0,-2 1 0,-1 1 0,0 0 0,0-1 0,0 0 0,0 0 0,0 0 0,-1-1 0,-4 3 0,-25 10 0,0-2 0,-1-1 0,-45 8 0,-112 13 0,137-28 0,-64-1 0,8-2 0,65 3 0,1 2 0,-85 25 0,48-10 0,-5 0 0,-73 17 0,125-33 0,0-1 0,-59 0 0,-673-8 0,542 3 0,41 15 0,1 0 0,76-16 0,-78 2 0,88 12 0,55-6 0,-47 0 0,15-7 0,-45 2 0,103-1 0,1 1 0,-1 1 0,0 0 0,1 1 0,-20 9 0,-110 52 0,113-53 0,14-5 0,0 0 0,-21 12 0,32-14 0,-18 11 0,24-16 0,1 0 0,0 0 0,0 0 0,0 1 0,0-1 0,-1 0 0,1 0 0,0 0 0,0 1 0,0-1 0,0 0 0,0 0 0,-1 1 0,1-1 0,0 0 0,0 0 0,0 1 0,0-1 0,0 0 0,0 0 0,0 1 0,0-1 0,0 0 0,0 0 0,0 1 0,0-1 0,0 0 0,0 0 0,0 1 0,0-1 0,1 0 0,13 6 0,11-5 0,1 0 0,0-2 0,-1-1 0,0-1 0,44-11 0,-27 6 0,12-3 0,-22 4 0,1 1 0,48-3 0,-42 10 0,-20-1 0,-1 0 0,0-1 0,0-1 0,30-6 0,-19 1 0,2 2 0,39-3 0,14-1 0,34-11 0,242-6 0,467 27 0,-666-15 0,-44 2 0,-25 8 0,113-12 0,-149 9 0,83 3 0,-84 3 0,82-9 0,77-26 0,-165 30 0,1 2 0,90 3 0,-67 3 0,-40 0 0,0 2 0,-1 1 0,55 16 0,13 2 0,65 5 0,-163-28 0,0 0 0,-1 1 0,1-1 0,-1 0 0,1 0 0,-1 1 0,1-1 0,-1 1 0,0-1 0,1 1 0,-1 0 0,0 0 0,1-1 0,-1 1 0,0 0 0,0 0 0,1 0 0,-1 0 0,0 1 0,0-1 0,0 0 0,-1 0 0,3 3 0,-3-2 0,0-1 0,0 1 0,-1-1 0,1 1 0,0-1 0,0 1 0,-1-1 0,1 1 0,-1-1 0,1 0 0,-1 1 0,0-1 0,1 0 0,-1 1 0,0-1 0,0 0 0,0 0 0,0 0 0,0 0 0,0 0 0,-1 0 0,1 0 0,0 0 0,-2 1 0,-4 3 0,0-1 0,0 0 0,-1 0 0,1-1 0,-1 0 0,-11 3 0,-51 9 0,44-11 0,-34 4 0,-2-2 0,-104-4 0,116-3 0,39 2 0,0 0 0,0 1 0,0 0 0,0 1 0,0 1 0,1-1 0,-14 8 0,9-5 0,0 0 0,-25 6 0,22-10 0,1 0 0,-1-1 0,1-1 0,-1-1 0,1 0 0,-1-2 0,-30-7 0,11 4 0,1 2 0,-1 1 0,-68 3 0,-111 23 0,157-15 0,-288 16 0,-1-21 0,243-4 0,75 2 0,17 0 0,1-1 0,-1 0 0,1-1 0,0 0 0,-1-1 0,-21-6 0,-2-4 0,-1 2 0,0 2 0,0 1 0,-63-4 0,-155 10 0,124 4 0,25-5 0,-107 5 0,209-3 0,1 0 0,-1 1 0,0-1 0,1 1 0,-1 0 0,1 1 0,-5 1 0,8-3 0,0 0 0,-1 0 0,1 0 0,0 0 0,0 0 0,0 0 0,0 1 0,0-1 0,-1 0 0,1 0 0,0 0 0,0 0 0,0 0 0,0 0 0,0 0 0,0 1 0,0-1 0,-1 0 0,1 0 0,0 0 0,0 0 0,0 0 0,0 1 0,0-1 0,0 0 0,0 0 0,0 0 0,0 0 0,0 0 0,0 1 0,0-1 0,0 0 0,0 0 0,0 0 0,0 0 0,0 1 0,0-1 0,0 0 0,0 0 0,0 0 0,0 0 0,0 1 0,0-1 0,1 0 0,-1 0 0,0 0 0,0 0 0,0 0 0,19 6 0,26-2 0,0-2 0,0-2 0,0-1 0,59-11 0,65-3 0,-128 12 0,1-2 0,71-17 0,-18 2 0,61-6 0,-116 20 0,1 2 0,-1 2 0,63 3 0,-36 0 0,-58-1 0,67 1 0,102-12 0,53-7 0,-40 5 0,280-3-1365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809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customXml" Target="../ink/ink2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customXml" Target="../ink/ink9.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ustomXml" Target="../ink/ink6.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customXml" Target="../ink/ink15.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ustomXml" Target="../ink/ink12.xml"/><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17.xml"/><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customXml" Target="../ink/ink16.xml"/><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customXml" Target="../ink/ink19.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customXml" Target="../ink/ink18.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902262"/>
            <a:ext cx="7627382" cy="1870591"/>
          </a:xfrm>
          <a:prstGeom prst="rect">
            <a:avLst/>
          </a:prstGeom>
          <a:noFill/>
          <a:ln/>
        </p:spPr>
        <p:txBody>
          <a:bodyPr wrap="squar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Mangrove Guardian: Community Mangrove Watch.</a:t>
            </a:r>
            <a:endParaRPr lang="en-US" sz="3900" dirty="0"/>
          </a:p>
        </p:txBody>
      </p:sp>
      <p:sp>
        <p:nvSpPr>
          <p:cNvPr id="4" name="Text 1"/>
          <p:cNvSpPr/>
          <p:nvPr/>
        </p:nvSpPr>
        <p:spPr>
          <a:xfrm>
            <a:off x="6244709" y="4057174"/>
            <a:ext cx="4385310" cy="311706"/>
          </a:xfrm>
          <a:prstGeom prst="rect">
            <a:avLst/>
          </a:prstGeom>
          <a:noFill/>
          <a:ln/>
        </p:spPr>
        <p:txBody>
          <a:bodyPr wrap="none" lIns="0" tIns="0" rIns="0" bIns="0" rtlCol="0" anchor="t"/>
          <a:lstStyle/>
          <a:p>
            <a:pPr marL="0" indent="0" algn="l">
              <a:lnSpc>
                <a:spcPts val="2450"/>
              </a:lnSpc>
              <a:buNone/>
            </a:pPr>
            <a:r>
              <a:rPr lang="en-US" sz="1950" dirty="0">
                <a:solidFill>
                  <a:srgbClr val="FAEBEB"/>
                </a:solidFill>
                <a:latin typeface="Dela Gothic One" pitchFamily="34" charset="0"/>
                <a:ea typeface="Dela Gothic One" pitchFamily="34" charset="-122"/>
                <a:cs typeface="Dela Gothic One" pitchFamily="34" charset="-120"/>
              </a:rPr>
              <a:t>                                                </a:t>
            </a:r>
            <a:r>
              <a:rPr lang="en-US" sz="1950" b="1" dirty="0">
                <a:solidFill>
                  <a:srgbClr val="FAEBEB"/>
                </a:solidFill>
                <a:latin typeface="Dela Gothic One" pitchFamily="34" charset="0"/>
                <a:ea typeface="Dela Gothic One" pitchFamily="34" charset="-122"/>
                <a:cs typeface="Dela Gothic One" pitchFamily="34" charset="-120"/>
              </a:rPr>
              <a:t>     Hackout'25</a:t>
            </a:r>
            <a:endParaRPr lang="en-US" sz="1950" dirty="0"/>
          </a:p>
        </p:txBody>
      </p:sp>
      <p:sp>
        <p:nvSpPr>
          <p:cNvPr id="5" name="Text 2"/>
          <p:cNvSpPr/>
          <p:nvPr/>
        </p:nvSpPr>
        <p:spPr>
          <a:xfrm>
            <a:off x="6244709" y="4653201"/>
            <a:ext cx="7627382" cy="303252"/>
          </a:xfrm>
          <a:prstGeom prst="rect">
            <a:avLst/>
          </a:prstGeom>
          <a:noFill/>
          <a:ln/>
        </p:spPr>
        <p:txBody>
          <a:bodyPr wrap="none" lIns="0" tIns="0" rIns="0" bIns="0" rtlCol="0" anchor="t"/>
          <a:lstStyle/>
          <a:p>
            <a:pPr marL="0" indent="0" algn="ctr">
              <a:lnSpc>
                <a:spcPts val="2350"/>
              </a:lnSpc>
              <a:buNone/>
            </a:pPr>
            <a:r>
              <a:rPr lang="en-US" sz="1450" dirty="0">
                <a:solidFill>
                  <a:srgbClr val="FFE5E5"/>
                </a:solidFill>
                <a:latin typeface="DM Sans" pitchFamily="34" charset="0"/>
                <a:ea typeface="DM Sans" pitchFamily="34" charset="-122"/>
                <a:cs typeface="DM Sans" pitchFamily="34" charset="-120"/>
              </a:rPr>
              <a:t>Participatory Monitoring for Mangrove Protection</a:t>
            </a:r>
            <a:endParaRPr lang="en-US" sz="1450" dirty="0"/>
          </a:p>
        </p:txBody>
      </p:sp>
      <p:sp>
        <p:nvSpPr>
          <p:cNvPr id="6" name="Text 3"/>
          <p:cNvSpPr/>
          <p:nvPr/>
        </p:nvSpPr>
        <p:spPr>
          <a:xfrm>
            <a:off x="7989570" y="5240774"/>
            <a:ext cx="4137541" cy="498872"/>
          </a:xfrm>
          <a:prstGeom prst="rect">
            <a:avLst/>
          </a:prstGeom>
          <a:noFill/>
          <a:ln/>
        </p:spPr>
        <p:txBody>
          <a:bodyPr wrap="none" lIns="0" tIns="0" rIns="0" bIns="0" rtlCol="0" anchor="t"/>
          <a:lstStyle/>
          <a:p>
            <a:pPr marL="0" indent="0" algn="ctr">
              <a:lnSpc>
                <a:spcPts val="3900"/>
              </a:lnSpc>
              <a:buNone/>
            </a:pPr>
            <a:r>
              <a:rPr lang="en-US" sz="3100" b="1" i="1" u="sng" dirty="0">
                <a:solidFill>
                  <a:srgbClr val="FAEBEB"/>
                </a:solidFill>
                <a:latin typeface="Dela Gothic One" pitchFamily="34" charset="0"/>
                <a:ea typeface="Dela Gothic One" pitchFamily="34" charset="-122"/>
                <a:cs typeface="Dela Gothic One" pitchFamily="34" charset="-120"/>
              </a:rPr>
              <a:t>#CodeSmashers</a:t>
            </a:r>
            <a:r>
              <a:rPr lang="en-US" sz="3100" dirty="0">
                <a:solidFill>
                  <a:srgbClr val="FAEBEB"/>
                </a:solidFill>
                <a:latin typeface="Dela Gothic One" pitchFamily="34" charset="0"/>
                <a:ea typeface="Dela Gothic One" pitchFamily="34" charset="-122"/>
                <a:cs typeface="Dela Gothic One" pitchFamily="34" charset="-120"/>
              </a:rPr>
              <a:t> </a:t>
            </a:r>
            <a:endParaRPr lang="en-US" sz="3100" dirty="0"/>
          </a:p>
        </p:txBody>
      </p:sp>
      <p:sp>
        <p:nvSpPr>
          <p:cNvPr id="7" name="Text 4"/>
          <p:cNvSpPr/>
          <p:nvPr/>
        </p:nvSpPr>
        <p:spPr>
          <a:xfrm>
            <a:off x="6244709" y="6023967"/>
            <a:ext cx="7627382" cy="303252"/>
          </a:xfrm>
          <a:prstGeom prst="rect">
            <a:avLst/>
          </a:prstGeom>
          <a:noFill/>
          <a:ln/>
        </p:spPr>
        <p:txBody>
          <a:bodyPr wrap="none" lIns="0" tIns="0" rIns="0" bIns="0" rtlCol="0" anchor="t"/>
          <a:lstStyle/>
          <a:p>
            <a:pPr marL="0" indent="0" algn="ctr">
              <a:lnSpc>
                <a:spcPts val="2350"/>
              </a:lnSpc>
              <a:buNone/>
            </a:pPr>
            <a:endParaRPr lang="en-US" sz="1450" dirty="0"/>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ECCD1B48-A717-E64E-E8A0-D6EF05896ECE}"/>
                  </a:ext>
                </a:extLst>
              </p14:cNvPr>
              <p14:cNvContentPartPr/>
              <p14:nvPr/>
            </p14:nvContentPartPr>
            <p14:xfrm>
              <a:off x="12923365" y="7765584"/>
              <a:ext cx="1603800" cy="320400"/>
            </p14:xfrm>
          </p:contentPart>
        </mc:Choice>
        <mc:Fallback>
          <p:pic>
            <p:nvPicPr>
              <p:cNvPr id="8" name="Ink 7">
                <a:extLst>
                  <a:ext uri="{FF2B5EF4-FFF2-40B4-BE49-F238E27FC236}">
                    <a16:creationId xmlns:a16="http://schemas.microsoft.com/office/drawing/2014/main" id="{ECCD1B48-A717-E64E-E8A0-D6EF05896ECE}"/>
                  </a:ext>
                </a:extLst>
              </p:cNvPr>
              <p:cNvPicPr/>
              <p:nvPr/>
            </p:nvPicPr>
            <p:blipFill>
              <a:blip r:embed="rId5"/>
              <a:stretch>
                <a:fillRect/>
              </a:stretch>
            </p:blipFill>
            <p:spPr>
              <a:xfrm>
                <a:off x="12860365" y="7702944"/>
                <a:ext cx="1729440" cy="4460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8773" y="586383"/>
            <a:ext cx="6834545" cy="541734"/>
          </a:xfrm>
          <a:prstGeom prst="rect">
            <a:avLst/>
          </a:prstGeom>
          <a:noFill/>
          <a:ln/>
        </p:spPr>
        <p:txBody>
          <a:bodyPr wrap="none" lIns="0" tIns="0" rIns="0" bIns="0" rtlCol="0" anchor="t"/>
          <a:lstStyle/>
          <a:p>
            <a:pPr marL="0" indent="0" algn="l">
              <a:lnSpc>
                <a:spcPts val="4250"/>
              </a:lnSpc>
              <a:buNone/>
            </a:pPr>
            <a:r>
              <a:rPr lang="en-US" sz="3400" dirty="0">
                <a:solidFill>
                  <a:srgbClr val="FAEBEB"/>
                </a:solidFill>
                <a:latin typeface="Dela Gothic One" pitchFamily="34" charset="0"/>
                <a:ea typeface="Dela Gothic One" pitchFamily="34" charset="-122"/>
                <a:cs typeface="Dela Gothic One" pitchFamily="34" charset="-120"/>
              </a:rPr>
              <a:t>Future Vision &amp; Next Steps</a:t>
            </a:r>
            <a:endParaRPr lang="en-US" sz="3400" dirty="0"/>
          </a:p>
        </p:txBody>
      </p:sp>
      <p:sp>
        <p:nvSpPr>
          <p:cNvPr id="3" name="Text 1"/>
          <p:cNvSpPr/>
          <p:nvPr/>
        </p:nvSpPr>
        <p:spPr>
          <a:xfrm>
            <a:off x="658773" y="1457444"/>
            <a:ext cx="13312854" cy="263366"/>
          </a:xfrm>
          <a:prstGeom prst="rect">
            <a:avLst/>
          </a:prstGeom>
          <a:noFill/>
          <a:ln/>
        </p:spPr>
        <p:txBody>
          <a:bodyPr wrap="none" lIns="0" tIns="0" rIns="0" bIns="0" rtlCol="0" anchor="t"/>
          <a:lstStyle/>
          <a:p>
            <a:pPr marL="0" indent="0" algn="l">
              <a:lnSpc>
                <a:spcPts val="2050"/>
              </a:lnSpc>
              <a:buNone/>
            </a:pPr>
            <a:r>
              <a:rPr lang="en-US" sz="1250" dirty="0">
                <a:solidFill>
                  <a:srgbClr val="FFE5E5"/>
                </a:solidFill>
                <a:latin typeface="DM Sans" pitchFamily="34" charset="0"/>
                <a:ea typeface="DM Sans" pitchFamily="34" charset="-122"/>
                <a:cs typeface="DM Sans" pitchFamily="34" charset="-120"/>
              </a:rPr>
              <a:t>Mangrove Guardian is more than just a hackathon project; it's a foundation for a scalable, impactful solution.</a:t>
            </a:r>
            <a:endParaRPr lang="en-US" sz="1250" dirty="0"/>
          </a:p>
        </p:txBody>
      </p:sp>
      <p:sp>
        <p:nvSpPr>
          <p:cNvPr id="4" name="Shape 2"/>
          <p:cNvSpPr/>
          <p:nvPr/>
        </p:nvSpPr>
        <p:spPr>
          <a:xfrm>
            <a:off x="905708" y="2317671"/>
            <a:ext cx="6326981" cy="164663"/>
          </a:xfrm>
          <a:prstGeom prst="roundRect">
            <a:avLst>
              <a:gd name="adj" fmla="val 42010"/>
            </a:avLst>
          </a:prstGeom>
          <a:solidFill>
            <a:srgbClr val="740B0B"/>
          </a:solidFill>
          <a:ln w="7620">
            <a:solidFill>
              <a:srgbClr val="8D2424"/>
            </a:solidFill>
            <a:prstDash val="solid"/>
          </a:ln>
        </p:spPr>
      </p:sp>
      <p:sp>
        <p:nvSpPr>
          <p:cNvPr id="5" name="Shape 3"/>
          <p:cNvSpPr/>
          <p:nvPr/>
        </p:nvSpPr>
        <p:spPr>
          <a:xfrm>
            <a:off x="658773" y="2152948"/>
            <a:ext cx="493990" cy="493990"/>
          </a:xfrm>
          <a:prstGeom prst="roundRect">
            <a:avLst>
              <a:gd name="adj" fmla="val 92552"/>
            </a:avLst>
          </a:prstGeom>
          <a:solidFill>
            <a:srgbClr val="740B0B"/>
          </a:solidFill>
          <a:ln w="7620">
            <a:solidFill>
              <a:srgbClr val="8D2424"/>
            </a:solidFill>
            <a:prstDash val="solid"/>
          </a:ln>
        </p:spPr>
      </p:sp>
      <p:pic>
        <p:nvPicPr>
          <p:cNvPr id="6" name="Image 0" descr="preencoded.png"/>
          <p:cNvPicPr>
            <a:picLocks noChangeAspect="1"/>
          </p:cNvPicPr>
          <p:nvPr/>
        </p:nvPicPr>
        <p:blipFill>
          <a:blip r:embed="rId3"/>
          <a:stretch>
            <a:fillRect/>
          </a:stretch>
        </p:blipFill>
        <p:spPr>
          <a:xfrm>
            <a:off x="782241" y="2245578"/>
            <a:ext cx="246936" cy="308729"/>
          </a:xfrm>
          <a:prstGeom prst="rect">
            <a:avLst/>
          </a:prstGeom>
        </p:spPr>
      </p:pic>
      <p:sp>
        <p:nvSpPr>
          <p:cNvPr id="7" name="Text 4"/>
          <p:cNvSpPr/>
          <p:nvPr/>
        </p:nvSpPr>
        <p:spPr>
          <a:xfrm>
            <a:off x="823436" y="2811661"/>
            <a:ext cx="2167057" cy="270867"/>
          </a:xfrm>
          <a:prstGeom prst="rect">
            <a:avLst/>
          </a:prstGeom>
          <a:noFill/>
          <a:ln/>
        </p:spPr>
        <p:txBody>
          <a:bodyPr wrap="none" lIns="0" tIns="0" rIns="0" bIns="0" rtlCol="0" anchor="t"/>
          <a:lstStyle/>
          <a:p>
            <a:pPr marL="0" indent="0" algn="l">
              <a:lnSpc>
                <a:spcPts val="2100"/>
              </a:lnSpc>
              <a:buNone/>
            </a:pPr>
            <a:r>
              <a:rPr lang="en-US" sz="1700" dirty="0">
                <a:solidFill>
                  <a:srgbClr val="FFE5E5"/>
                </a:solidFill>
                <a:latin typeface="Dela Gothic One" pitchFamily="34" charset="0"/>
                <a:ea typeface="Dela Gothic One" pitchFamily="34" charset="-122"/>
                <a:cs typeface="Dela Gothic One" pitchFamily="34" charset="-120"/>
              </a:rPr>
              <a:t>MVP Focus</a:t>
            </a:r>
            <a:endParaRPr lang="en-US" sz="1700" dirty="0"/>
          </a:p>
        </p:txBody>
      </p:sp>
      <p:sp>
        <p:nvSpPr>
          <p:cNvPr id="8" name="Text 5"/>
          <p:cNvSpPr/>
          <p:nvPr/>
        </p:nvSpPr>
        <p:spPr>
          <a:xfrm>
            <a:off x="823436" y="3181231"/>
            <a:ext cx="6244709" cy="526733"/>
          </a:xfrm>
          <a:prstGeom prst="rect">
            <a:avLst/>
          </a:prstGeom>
          <a:noFill/>
          <a:ln/>
        </p:spPr>
        <p:txBody>
          <a:bodyPr wrap="square" lIns="0" tIns="0" rIns="0" bIns="0" rtlCol="0" anchor="t"/>
          <a:lstStyle/>
          <a:p>
            <a:pPr marL="0" indent="0" algn="l">
              <a:lnSpc>
                <a:spcPts val="2050"/>
              </a:lnSpc>
              <a:buNone/>
            </a:pPr>
            <a:r>
              <a:rPr lang="en-US" sz="1250" dirty="0">
                <a:solidFill>
                  <a:srgbClr val="FFE5E5"/>
                </a:solidFill>
                <a:latin typeface="DM Sans" pitchFamily="34" charset="0"/>
                <a:ea typeface="DM Sans" pitchFamily="34" charset="-122"/>
                <a:cs typeface="DM Sans" pitchFamily="34" charset="-120"/>
              </a:rPr>
              <a:t>Our 24-hour build prioritized the core reporting and validation flow. Next steps involve refining the UX and adding more advanced features.</a:t>
            </a:r>
            <a:endParaRPr lang="en-US" sz="1250" dirty="0"/>
          </a:p>
        </p:txBody>
      </p:sp>
      <p:sp>
        <p:nvSpPr>
          <p:cNvPr id="9" name="Shape 6"/>
          <p:cNvSpPr/>
          <p:nvPr/>
        </p:nvSpPr>
        <p:spPr>
          <a:xfrm>
            <a:off x="7644408" y="2070735"/>
            <a:ext cx="6327100" cy="164663"/>
          </a:xfrm>
          <a:prstGeom prst="roundRect">
            <a:avLst>
              <a:gd name="adj" fmla="val 42010"/>
            </a:avLst>
          </a:prstGeom>
          <a:solidFill>
            <a:srgbClr val="740B0B"/>
          </a:solidFill>
          <a:ln w="7620">
            <a:solidFill>
              <a:srgbClr val="8D2424"/>
            </a:solidFill>
            <a:prstDash val="solid"/>
          </a:ln>
        </p:spPr>
      </p:sp>
      <p:sp>
        <p:nvSpPr>
          <p:cNvPr id="10" name="Shape 7"/>
          <p:cNvSpPr/>
          <p:nvPr/>
        </p:nvSpPr>
        <p:spPr>
          <a:xfrm>
            <a:off x="7397472" y="1906012"/>
            <a:ext cx="493990" cy="493990"/>
          </a:xfrm>
          <a:prstGeom prst="roundRect">
            <a:avLst>
              <a:gd name="adj" fmla="val 92552"/>
            </a:avLst>
          </a:prstGeom>
          <a:solidFill>
            <a:srgbClr val="740B0B"/>
          </a:solidFill>
          <a:ln w="7620">
            <a:solidFill>
              <a:srgbClr val="8D2424"/>
            </a:solidFill>
            <a:prstDash val="solid"/>
          </a:ln>
        </p:spPr>
      </p:sp>
      <p:pic>
        <p:nvPicPr>
          <p:cNvPr id="11" name="Image 1" descr="preencoded.png"/>
          <p:cNvPicPr>
            <a:picLocks noChangeAspect="1"/>
          </p:cNvPicPr>
          <p:nvPr/>
        </p:nvPicPr>
        <p:blipFill>
          <a:blip r:embed="rId4"/>
          <a:stretch>
            <a:fillRect/>
          </a:stretch>
        </p:blipFill>
        <p:spPr>
          <a:xfrm>
            <a:off x="7520940" y="1998643"/>
            <a:ext cx="246936" cy="308729"/>
          </a:xfrm>
          <a:prstGeom prst="rect">
            <a:avLst/>
          </a:prstGeom>
        </p:spPr>
      </p:pic>
      <p:sp>
        <p:nvSpPr>
          <p:cNvPr id="12" name="Text 8"/>
          <p:cNvSpPr/>
          <p:nvPr/>
        </p:nvSpPr>
        <p:spPr>
          <a:xfrm>
            <a:off x="7562136" y="2564725"/>
            <a:ext cx="3167063" cy="270867"/>
          </a:xfrm>
          <a:prstGeom prst="rect">
            <a:avLst/>
          </a:prstGeom>
          <a:noFill/>
          <a:ln/>
        </p:spPr>
        <p:txBody>
          <a:bodyPr wrap="none" lIns="0" tIns="0" rIns="0" bIns="0" rtlCol="0" anchor="t"/>
          <a:lstStyle/>
          <a:p>
            <a:pPr marL="0" indent="0" algn="l">
              <a:lnSpc>
                <a:spcPts val="2100"/>
              </a:lnSpc>
              <a:buNone/>
            </a:pPr>
            <a:r>
              <a:rPr lang="en-US" sz="1700" dirty="0">
                <a:solidFill>
                  <a:srgbClr val="FFE5E5"/>
                </a:solidFill>
                <a:latin typeface="Dela Gothic One" pitchFamily="34" charset="0"/>
                <a:ea typeface="Dela Gothic One" pitchFamily="34" charset="-122"/>
                <a:cs typeface="Dela Gothic One" pitchFamily="34" charset="-120"/>
              </a:rPr>
              <a:t>Scalability &amp; Robustness</a:t>
            </a:r>
            <a:endParaRPr lang="en-US" sz="1700" dirty="0"/>
          </a:p>
        </p:txBody>
      </p:sp>
      <p:sp>
        <p:nvSpPr>
          <p:cNvPr id="13" name="Text 9"/>
          <p:cNvSpPr/>
          <p:nvPr/>
        </p:nvSpPr>
        <p:spPr>
          <a:xfrm>
            <a:off x="7562136" y="2934295"/>
            <a:ext cx="6244828" cy="526733"/>
          </a:xfrm>
          <a:prstGeom prst="rect">
            <a:avLst/>
          </a:prstGeom>
          <a:noFill/>
          <a:ln/>
        </p:spPr>
        <p:txBody>
          <a:bodyPr wrap="square" lIns="0" tIns="0" rIns="0" bIns="0" rtlCol="0" anchor="t"/>
          <a:lstStyle/>
          <a:p>
            <a:pPr marL="0" indent="0" algn="l">
              <a:lnSpc>
                <a:spcPts val="2050"/>
              </a:lnSpc>
              <a:buNone/>
            </a:pPr>
            <a:r>
              <a:rPr lang="en-US" sz="1250" dirty="0">
                <a:solidFill>
                  <a:srgbClr val="FFE5E5"/>
                </a:solidFill>
                <a:latin typeface="DM Sans" pitchFamily="34" charset="0"/>
                <a:ea typeface="DM Sans" pitchFamily="34" charset="-122"/>
                <a:cs typeface="DM Sans" pitchFamily="34" charset="-120"/>
              </a:rPr>
              <a:t>Designed to be cloud-ready, ensuring it can handle a growing number of users and data points. Future efforts will include load testing and optimization.</a:t>
            </a:r>
            <a:endParaRPr lang="en-US" sz="1250" dirty="0"/>
          </a:p>
        </p:txBody>
      </p:sp>
      <p:sp>
        <p:nvSpPr>
          <p:cNvPr id="14" name="Shape 10"/>
          <p:cNvSpPr/>
          <p:nvPr/>
        </p:nvSpPr>
        <p:spPr>
          <a:xfrm>
            <a:off x="905708" y="4448889"/>
            <a:ext cx="6326981" cy="164663"/>
          </a:xfrm>
          <a:prstGeom prst="roundRect">
            <a:avLst>
              <a:gd name="adj" fmla="val 42010"/>
            </a:avLst>
          </a:prstGeom>
          <a:solidFill>
            <a:srgbClr val="740B0B"/>
          </a:solidFill>
          <a:ln w="7620">
            <a:solidFill>
              <a:srgbClr val="8D2424"/>
            </a:solidFill>
            <a:prstDash val="solid"/>
          </a:ln>
        </p:spPr>
      </p:sp>
      <p:sp>
        <p:nvSpPr>
          <p:cNvPr id="15" name="Shape 11"/>
          <p:cNvSpPr/>
          <p:nvPr/>
        </p:nvSpPr>
        <p:spPr>
          <a:xfrm>
            <a:off x="658773" y="4284166"/>
            <a:ext cx="493990" cy="493990"/>
          </a:xfrm>
          <a:prstGeom prst="roundRect">
            <a:avLst>
              <a:gd name="adj" fmla="val 92552"/>
            </a:avLst>
          </a:prstGeom>
          <a:solidFill>
            <a:srgbClr val="740B0B"/>
          </a:solidFill>
          <a:ln w="7620">
            <a:solidFill>
              <a:srgbClr val="8D2424"/>
            </a:solidFill>
            <a:prstDash val="solid"/>
          </a:ln>
        </p:spPr>
      </p:sp>
      <p:pic>
        <p:nvPicPr>
          <p:cNvPr id="16" name="Image 2" descr="preencoded.png"/>
          <p:cNvPicPr>
            <a:picLocks noChangeAspect="1"/>
          </p:cNvPicPr>
          <p:nvPr/>
        </p:nvPicPr>
        <p:blipFill>
          <a:blip r:embed="rId5"/>
          <a:stretch>
            <a:fillRect/>
          </a:stretch>
        </p:blipFill>
        <p:spPr>
          <a:xfrm>
            <a:off x="782241" y="4376797"/>
            <a:ext cx="246936" cy="308729"/>
          </a:xfrm>
          <a:prstGeom prst="rect">
            <a:avLst/>
          </a:prstGeom>
        </p:spPr>
      </p:pic>
      <p:sp>
        <p:nvSpPr>
          <p:cNvPr id="17" name="Text 12"/>
          <p:cNvSpPr/>
          <p:nvPr/>
        </p:nvSpPr>
        <p:spPr>
          <a:xfrm>
            <a:off x="823436" y="4942880"/>
            <a:ext cx="3899654" cy="270867"/>
          </a:xfrm>
          <a:prstGeom prst="rect">
            <a:avLst/>
          </a:prstGeom>
          <a:noFill/>
          <a:ln/>
        </p:spPr>
        <p:txBody>
          <a:bodyPr wrap="none" lIns="0" tIns="0" rIns="0" bIns="0" rtlCol="0" anchor="t"/>
          <a:lstStyle/>
          <a:p>
            <a:pPr marL="0" indent="0" algn="l">
              <a:lnSpc>
                <a:spcPts val="2100"/>
              </a:lnSpc>
              <a:buNone/>
            </a:pPr>
            <a:r>
              <a:rPr lang="en-US" sz="1700" dirty="0">
                <a:solidFill>
                  <a:srgbClr val="FFE5E5"/>
                </a:solidFill>
                <a:latin typeface="Dela Gothic One" pitchFamily="34" charset="0"/>
                <a:ea typeface="Dela Gothic One" pitchFamily="34" charset="-122"/>
                <a:cs typeface="Dela Gothic One" pitchFamily="34" charset="-120"/>
              </a:rPr>
              <a:t>Pilot Programs &amp; Partnerships</a:t>
            </a:r>
            <a:endParaRPr lang="en-US" sz="1700" dirty="0"/>
          </a:p>
        </p:txBody>
      </p:sp>
      <p:sp>
        <p:nvSpPr>
          <p:cNvPr id="18" name="Text 13"/>
          <p:cNvSpPr/>
          <p:nvPr/>
        </p:nvSpPr>
        <p:spPr>
          <a:xfrm>
            <a:off x="823436" y="5312450"/>
            <a:ext cx="6244709" cy="526733"/>
          </a:xfrm>
          <a:prstGeom prst="rect">
            <a:avLst/>
          </a:prstGeom>
          <a:noFill/>
          <a:ln/>
        </p:spPr>
        <p:txBody>
          <a:bodyPr wrap="square" lIns="0" tIns="0" rIns="0" bIns="0" rtlCol="0" anchor="t"/>
          <a:lstStyle/>
          <a:p>
            <a:pPr marL="0" indent="0" algn="l">
              <a:lnSpc>
                <a:spcPts val="2050"/>
              </a:lnSpc>
              <a:buNone/>
            </a:pPr>
            <a:r>
              <a:rPr lang="en-US" sz="1250" dirty="0">
                <a:solidFill>
                  <a:srgbClr val="FFE5E5"/>
                </a:solidFill>
                <a:latin typeface="DM Sans" pitchFamily="34" charset="0"/>
                <a:ea typeface="DM Sans" pitchFamily="34" charset="-122"/>
                <a:cs typeface="DM Sans" pitchFamily="34" charset="-120"/>
              </a:rPr>
              <a:t>Seek out coastal communities and NGOs for pilot implementations. Establish formal partnerships with government agencies and environmental organizations.</a:t>
            </a:r>
            <a:endParaRPr lang="en-US" sz="1250" dirty="0"/>
          </a:p>
        </p:txBody>
      </p:sp>
      <p:sp>
        <p:nvSpPr>
          <p:cNvPr id="19" name="Shape 14"/>
          <p:cNvSpPr/>
          <p:nvPr/>
        </p:nvSpPr>
        <p:spPr>
          <a:xfrm>
            <a:off x="7644408" y="4201954"/>
            <a:ext cx="6327100" cy="164663"/>
          </a:xfrm>
          <a:prstGeom prst="roundRect">
            <a:avLst>
              <a:gd name="adj" fmla="val 42010"/>
            </a:avLst>
          </a:prstGeom>
          <a:solidFill>
            <a:srgbClr val="740B0B"/>
          </a:solidFill>
          <a:ln w="7620">
            <a:solidFill>
              <a:srgbClr val="8D2424"/>
            </a:solidFill>
            <a:prstDash val="solid"/>
          </a:ln>
        </p:spPr>
      </p:sp>
      <p:sp>
        <p:nvSpPr>
          <p:cNvPr id="20" name="Shape 15"/>
          <p:cNvSpPr/>
          <p:nvPr/>
        </p:nvSpPr>
        <p:spPr>
          <a:xfrm>
            <a:off x="7397472" y="4037231"/>
            <a:ext cx="493990" cy="493990"/>
          </a:xfrm>
          <a:prstGeom prst="roundRect">
            <a:avLst>
              <a:gd name="adj" fmla="val 92552"/>
            </a:avLst>
          </a:prstGeom>
          <a:solidFill>
            <a:srgbClr val="740B0B"/>
          </a:solidFill>
          <a:ln w="7620">
            <a:solidFill>
              <a:srgbClr val="8D2424"/>
            </a:solidFill>
            <a:prstDash val="solid"/>
          </a:ln>
        </p:spPr>
      </p:sp>
      <p:pic>
        <p:nvPicPr>
          <p:cNvPr id="21" name="Image 3" descr="preencoded.png"/>
          <p:cNvPicPr>
            <a:picLocks noChangeAspect="1"/>
          </p:cNvPicPr>
          <p:nvPr/>
        </p:nvPicPr>
        <p:blipFill>
          <a:blip r:embed="rId6"/>
          <a:stretch>
            <a:fillRect/>
          </a:stretch>
        </p:blipFill>
        <p:spPr>
          <a:xfrm>
            <a:off x="7520940" y="4129861"/>
            <a:ext cx="246936" cy="308729"/>
          </a:xfrm>
          <a:prstGeom prst="rect">
            <a:avLst/>
          </a:prstGeom>
        </p:spPr>
      </p:pic>
      <p:sp>
        <p:nvSpPr>
          <p:cNvPr id="22" name="Text 16"/>
          <p:cNvSpPr/>
          <p:nvPr/>
        </p:nvSpPr>
        <p:spPr>
          <a:xfrm>
            <a:off x="7562136" y="4695944"/>
            <a:ext cx="2867382" cy="270867"/>
          </a:xfrm>
          <a:prstGeom prst="rect">
            <a:avLst/>
          </a:prstGeom>
          <a:noFill/>
          <a:ln/>
        </p:spPr>
        <p:txBody>
          <a:bodyPr wrap="none" lIns="0" tIns="0" rIns="0" bIns="0" rtlCol="0" anchor="t"/>
          <a:lstStyle/>
          <a:p>
            <a:pPr marL="0" indent="0" algn="l">
              <a:lnSpc>
                <a:spcPts val="2100"/>
              </a:lnSpc>
              <a:buNone/>
            </a:pPr>
            <a:r>
              <a:rPr lang="en-US" sz="1700" dirty="0">
                <a:solidFill>
                  <a:srgbClr val="FFE5E5"/>
                </a:solidFill>
                <a:latin typeface="Dela Gothic One" pitchFamily="34" charset="0"/>
                <a:ea typeface="Dela Gothic One" pitchFamily="34" charset="-122"/>
                <a:cs typeface="Dela Gothic One" pitchFamily="34" charset="-120"/>
              </a:rPr>
              <a:t>Community Expansion</a:t>
            </a:r>
            <a:endParaRPr lang="en-US" sz="1700" dirty="0"/>
          </a:p>
        </p:txBody>
      </p:sp>
      <p:sp>
        <p:nvSpPr>
          <p:cNvPr id="23" name="Text 17"/>
          <p:cNvSpPr/>
          <p:nvPr/>
        </p:nvSpPr>
        <p:spPr>
          <a:xfrm>
            <a:off x="7562136" y="5065514"/>
            <a:ext cx="6244828" cy="526733"/>
          </a:xfrm>
          <a:prstGeom prst="rect">
            <a:avLst/>
          </a:prstGeom>
          <a:noFill/>
          <a:ln/>
        </p:spPr>
        <p:txBody>
          <a:bodyPr wrap="square" lIns="0" tIns="0" rIns="0" bIns="0" rtlCol="0" anchor="t"/>
          <a:lstStyle/>
          <a:p>
            <a:pPr marL="0" indent="0" algn="l">
              <a:lnSpc>
                <a:spcPts val="2050"/>
              </a:lnSpc>
              <a:buNone/>
            </a:pPr>
            <a:r>
              <a:rPr lang="en-US" sz="1250" dirty="0">
                <a:solidFill>
                  <a:srgbClr val="FFE5E5"/>
                </a:solidFill>
                <a:latin typeface="DM Sans" pitchFamily="34" charset="0"/>
                <a:ea typeface="DM Sans" pitchFamily="34" charset="-122"/>
                <a:cs typeface="DM Sans" pitchFamily="34" charset="-120"/>
              </a:rPr>
              <a:t>Grow the network of 'Mangrove Guardians' through outreach, education, and continued gamification incentives.</a:t>
            </a:r>
            <a:endParaRPr lang="en-US" sz="1250" dirty="0"/>
          </a:p>
        </p:txBody>
      </p:sp>
      <p:sp>
        <p:nvSpPr>
          <p:cNvPr id="24" name="Text 18"/>
          <p:cNvSpPr/>
          <p:nvPr/>
        </p:nvSpPr>
        <p:spPr>
          <a:xfrm>
            <a:off x="5581531" y="6250781"/>
            <a:ext cx="3467338" cy="433388"/>
          </a:xfrm>
          <a:prstGeom prst="rect">
            <a:avLst/>
          </a:prstGeom>
          <a:noFill/>
          <a:ln/>
        </p:spPr>
        <p:txBody>
          <a:bodyPr wrap="none" lIns="0" tIns="0" rIns="0" bIns="0" rtlCol="0" anchor="t"/>
          <a:lstStyle/>
          <a:p>
            <a:pPr marL="0" indent="0" algn="ctr">
              <a:lnSpc>
                <a:spcPts val="3400"/>
              </a:lnSpc>
              <a:buNone/>
            </a:pPr>
            <a:r>
              <a:rPr lang="en-US" sz="2700" dirty="0">
                <a:solidFill>
                  <a:srgbClr val="FAEBEB"/>
                </a:solidFill>
                <a:latin typeface="Dela Gothic One" pitchFamily="34" charset="0"/>
                <a:ea typeface="Dela Gothic One" pitchFamily="34" charset="-122"/>
                <a:cs typeface="Dela Gothic One" pitchFamily="34" charset="-120"/>
              </a:rPr>
              <a:t>Ready to Build?</a:t>
            </a:r>
            <a:endParaRPr lang="en-US" sz="2700" dirty="0"/>
          </a:p>
        </p:txBody>
      </p:sp>
      <p:sp>
        <p:nvSpPr>
          <p:cNvPr id="25" name="Text 19"/>
          <p:cNvSpPr/>
          <p:nvPr/>
        </p:nvSpPr>
        <p:spPr>
          <a:xfrm>
            <a:off x="658773" y="6931104"/>
            <a:ext cx="13312854" cy="263366"/>
          </a:xfrm>
          <a:prstGeom prst="rect">
            <a:avLst/>
          </a:prstGeom>
          <a:noFill/>
          <a:ln/>
        </p:spPr>
        <p:txBody>
          <a:bodyPr wrap="none" lIns="0" tIns="0" rIns="0" bIns="0" rtlCol="0" anchor="t"/>
          <a:lstStyle/>
          <a:p>
            <a:pPr marL="0" indent="0" algn="ctr">
              <a:lnSpc>
                <a:spcPts val="2050"/>
              </a:lnSpc>
              <a:buNone/>
            </a:pPr>
            <a:r>
              <a:rPr lang="en-US" sz="1250" dirty="0">
                <a:solidFill>
                  <a:srgbClr val="FFE5E5"/>
                </a:solidFill>
                <a:latin typeface="DM Sans" pitchFamily="34" charset="0"/>
                <a:ea typeface="DM Sans" pitchFamily="34" charset="-122"/>
                <a:cs typeface="DM Sans" pitchFamily="34" charset="-120"/>
              </a:rPr>
              <a:t>We are excited by the potential of Mangrove Guardian and are ready to collaborate to bring this solution to life.</a:t>
            </a:r>
            <a:endParaRPr lang="en-US" sz="1250" dirty="0"/>
          </a:p>
        </p:txBody>
      </p:sp>
      <p:sp>
        <p:nvSpPr>
          <p:cNvPr id="26" name="Text 20"/>
          <p:cNvSpPr/>
          <p:nvPr/>
        </p:nvSpPr>
        <p:spPr>
          <a:xfrm>
            <a:off x="658773" y="7379732"/>
            <a:ext cx="13312854" cy="263366"/>
          </a:xfrm>
          <a:prstGeom prst="rect">
            <a:avLst/>
          </a:prstGeom>
          <a:noFill/>
          <a:ln/>
        </p:spPr>
        <p:txBody>
          <a:bodyPr wrap="none" lIns="0" tIns="0" rIns="0" bIns="0" rtlCol="0" anchor="t"/>
          <a:lstStyle/>
          <a:p>
            <a:pPr marL="0" indent="0" algn="ctr">
              <a:lnSpc>
                <a:spcPts val="2050"/>
              </a:lnSpc>
              <a:buNone/>
            </a:pPr>
            <a:endParaRPr lang="en-US" sz="1250" dirty="0"/>
          </a:p>
        </p:txBody>
      </p:sp>
      <mc:AlternateContent xmlns:mc="http://schemas.openxmlformats.org/markup-compatibility/2006">
        <mc:Choice xmlns:p14="http://schemas.microsoft.com/office/powerpoint/2010/main" Requires="p14">
          <p:contentPart p14:bwMode="auto" r:id="rId7">
            <p14:nvContentPartPr>
              <p14:cNvPr id="27" name="Ink 26">
                <a:extLst>
                  <a:ext uri="{FF2B5EF4-FFF2-40B4-BE49-F238E27FC236}">
                    <a16:creationId xmlns:a16="http://schemas.microsoft.com/office/drawing/2014/main" id="{8E192B8A-8F8C-43A4-7918-08D251345E7F}"/>
                  </a:ext>
                </a:extLst>
              </p14:cNvPr>
              <p14:cNvContentPartPr/>
              <p14:nvPr/>
            </p14:nvContentPartPr>
            <p14:xfrm>
              <a:off x="12788365" y="7818504"/>
              <a:ext cx="1707120" cy="279000"/>
            </p14:xfrm>
          </p:contentPart>
        </mc:Choice>
        <mc:Fallback>
          <p:pic>
            <p:nvPicPr>
              <p:cNvPr id="27" name="Ink 26">
                <a:extLst>
                  <a:ext uri="{FF2B5EF4-FFF2-40B4-BE49-F238E27FC236}">
                    <a16:creationId xmlns:a16="http://schemas.microsoft.com/office/drawing/2014/main" id="{8E192B8A-8F8C-43A4-7918-08D251345E7F}"/>
                  </a:ext>
                </a:extLst>
              </p:cNvPr>
              <p:cNvPicPr/>
              <p:nvPr/>
            </p:nvPicPr>
            <p:blipFill>
              <a:blip r:embed="rId8"/>
              <a:stretch>
                <a:fillRect/>
              </a:stretch>
            </p:blipFill>
            <p:spPr>
              <a:xfrm>
                <a:off x="12725725" y="7755504"/>
                <a:ext cx="1832760" cy="4046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624245"/>
            <a:ext cx="12280821"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The Urgent Need for Mangrove Protection</a:t>
            </a:r>
            <a:endParaRPr lang="en-US" sz="3900" dirty="0"/>
          </a:p>
        </p:txBody>
      </p:sp>
      <p:sp>
        <p:nvSpPr>
          <p:cNvPr id="3" name="Text 1"/>
          <p:cNvSpPr/>
          <p:nvPr/>
        </p:nvSpPr>
        <p:spPr>
          <a:xfrm>
            <a:off x="758309" y="1702713"/>
            <a:ext cx="7004447" cy="909757"/>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Mangrove forests are vital ecosystems, serving as natural barriers against storms, critical habitats for diverse marine life, and powerful carbon sinks. They are a frontline defense against climate change and coastal erosion.</a:t>
            </a:r>
            <a:endParaRPr lang="en-US" sz="1450" dirty="0"/>
          </a:p>
        </p:txBody>
      </p:sp>
      <p:sp>
        <p:nvSpPr>
          <p:cNvPr id="4" name="Text 2"/>
          <p:cNvSpPr/>
          <p:nvPr/>
        </p:nvSpPr>
        <p:spPr>
          <a:xfrm>
            <a:off x="758309" y="2783086"/>
            <a:ext cx="7004447" cy="1213009"/>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However, these invaluable ecosystems are under severe threat from illegal logging, unsustainable land reclamation for development, and rampant pollution. These activities lead to rapid deforestation and degradation, jeopardizing both the environment and the communities that depend on them.</a:t>
            </a:r>
            <a:endParaRPr lang="en-US" sz="1450" dirty="0"/>
          </a:p>
        </p:txBody>
      </p:sp>
      <p:sp>
        <p:nvSpPr>
          <p:cNvPr id="5" name="Text 3"/>
          <p:cNvSpPr/>
          <p:nvPr/>
        </p:nvSpPr>
        <p:spPr>
          <a:xfrm>
            <a:off x="758309" y="4166711"/>
            <a:ext cx="7004447" cy="1213009"/>
          </a:xfrm>
          <a:prstGeom prst="rect">
            <a:avLst/>
          </a:prstGeom>
          <a:noFill/>
          <a:ln/>
        </p:spPr>
        <p:txBody>
          <a:bodyPr wrap="square" lIns="0" tIns="0" rIns="0" bIns="0" rtlCol="0" anchor="t"/>
          <a:lstStyle/>
          <a:p>
            <a:pPr marL="0" indent="0" algn="l">
              <a:lnSpc>
                <a:spcPts val="2350"/>
              </a:lnSpc>
              <a:buNone/>
            </a:pPr>
            <a:r>
              <a:rPr lang="en-US" sz="1450" dirty="0">
                <a:solidFill>
                  <a:srgbClr val="C91313"/>
                </a:solidFill>
                <a:latin typeface="DM Sans" pitchFamily="34" charset="0"/>
                <a:ea typeface="DM Sans" pitchFamily="34" charset="-122"/>
                <a:cs typeface="DM Sans" pitchFamily="34" charset="-120"/>
              </a:rPr>
              <a:t>Mangrove Guardian</a:t>
            </a:r>
            <a:r>
              <a:rPr lang="en-US" sz="1450" dirty="0">
                <a:solidFill>
                  <a:srgbClr val="FFE5E5"/>
                </a:solidFill>
                <a:latin typeface="DM Sans" pitchFamily="34" charset="0"/>
                <a:ea typeface="DM Sans" pitchFamily="34" charset="-122"/>
                <a:cs typeface="DM Sans" pitchFamily="34" charset="-120"/>
              </a:rPr>
              <a:t> offers a critical solution: a participatory platform designed for real-time monitoring and reporting of threats, validated by AI, and sustained through gamification, this system empowers communities to become active guardians of their local mangroves.</a:t>
            </a:r>
            <a:endParaRPr lang="en-US" sz="1450" dirty="0"/>
          </a:p>
        </p:txBody>
      </p:sp>
      <p:pic>
        <p:nvPicPr>
          <p:cNvPr id="6" name="Image 0" descr="preencoded.png"/>
          <p:cNvPicPr>
            <a:picLocks noChangeAspect="1"/>
          </p:cNvPicPr>
          <p:nvPr/>
        </p:nvPicPr>
        <p:blipFill>
          <a:blip r:embed="rId3"/>
          <a:stretch>
            <a:fillRect/>
          </a:stretch>
        </p:blipFill>
        <p:spPr>
          <a:xfrm>
            <a:off x="8232815" y="1745337"/>
            <a:ext cx="5646777" cy="5646777"/>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B12BA9D8-8C86-7E0C-B003-A290423E190B}"/>
                  </a:ext>
                </a:extLst>
              </p14:cNvPr>
              <p14:cNvContentPartPr/>
              <p14:nvPr/>
            </p14:nvContentPartPr>
            <p14:xfrm>
              <a:off x="12934165" y="7739304"/>
              <a:ext cx="1543320" cy="432000"/>
            </p14:xfrm>
          </p:contentPart>
        </mc:Choice>
        <mc:Fallback>
          <p:pic>
            <p:nvPicPr>
              <p:cNvPr id="7" name="Ink 6">
                <a:extLst>
                  <a:ext uri="{FF2B5EF4-FFF2-40B4-BE49-F238E27FC236}">
                    <a16:creationId xmlns:a16="http://schemas.microsoft.com/office/drawing/2014/main" id="{B12BA9D8-8C86-7E0C-B003-A290423E190B}"/>
                  </a:ext>
                </a:extLst>
              </p:cNvPr>
              <p:cNvPicPr/>
              <p:nvPr/>
            </p:nvPicPr>
            <p:blipFill>
              <a:blip r:embed="rId5"/>
              <a:stretch>
                <a:fillRect/>
              </a:stretch>
            </p:blipFill>
            <p:spPr>
              <a:xfrm>
                <a:off x="12871165" y="7676304"/>
                <a:ext cx="1668960" cy="5576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1990" y="748903"/>
            <a:ext cx="13157359" cy="560784"/>
          </a:xfrm>
          <a:prstGeom prst="rect">
            <a:avLst/>
          </a:prstGeom>
          <a:noFill/>
          <a:ln/>
        </p:spPr>
        <p:txBody>
          <a:bodyPr wrap="none" lIns="0" tIns="0" rIns="0" bIns="0" rtlCol="0" anchor="t"/>
          <a:lstStyle/>
          <a:p>
            <a:pPr marL="0" indent="0" algn="l">
              <a:lnSpc>
                <a:spcPts val="4400"/>
              </a:lnSpc>
              <a:buNone/>
            </a:pPr>
            <a:r>
              <a:rPr lang="en-US" sz="3500" dirty="0">
                <a:solidFill>
                  <a:srgbClr val="FAEBEB"/>
                </a:solidFill>
                <a:latin typeface="Dela Gothic One" pitchFamily="34" charset="0"/>
                <a:ea typeface="Dela Gothic One" pitchFamily="34" charset="-122"/>
                <a:cs typeface="Dela Gothic One" pitchFamily="34" charset="-120"/>
              </a:rPr>
              <a:t>Empowering Communities: Target Users &amp; Impact</a:t>
            </a:r>
            <a:endParaRPr lang="en-US" sz="3500" dirty="0"/>
          </a:p>
        </p:txBody>
      </p:sp>
      <p:sp>
        <p:nvSpPr>
          <p:cNvPr id="3" name="Text 1"/>
          <p:cNvSpPr/>
          <p:nvPr/>
        </p:nvSpPr>
        <p:spPr>
          <a:xfrm>
            <a:off x="681990" y="1650683"/>
            <a:ext cx="13266420" cy="272772"/>
          </a:xfrm>
          <a:prstGeom prst="rect">
            <a:avLst/>
          </a:prstGeom>
          <a:noFill/>
          <a:ln/>
        </p:spPr>
        <p:txBody>
          <a:bodyPr wrap="non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Mangrove Guardian is designed for a broad spectrum of stakeholders, ensuring maximum reach and impact in mangrove conservation efforts.</a:t>
            </a:r>
            <a:endParaRPr lang="en-US" sz="1300" dirty="0"/>
          </a:p>
        </p:txBody>
      </p:sp>
      <p:pic>
        <p:nvPicPr>
          <p:cNvPr id="4" name="Image 0" descr="preencoded.png"/>
          <p:cNvPicPr>
            <a:picLocks noChangeAspect="1"/>
          </p:cNvPicPr>
          <p:nvPr/>
        </p:nvPicPr>
        <p:blipFill>
          <a:blip r:embed="rId3"/>
          <a:stretch>
            <a:fillRect/>
          </a:stretch>
        </p:blipFill>
        <p:spPr>
          <a:xfrm>
            <a:off x="681990" y="2115264"/>
            <a:ext cx="426244" cy="426244"/>
          </a:xfrm>
          <a:prstGeom prst="rect">
            <a:avLst/>
          </a:prstGeom>
        </p:spPr>
      </p:pic>
      <p:sp>
        <p:nvSpPr>
          <p:cNvPr id="5" name="Text 2"/>
          <p:cNvSpPr/>
          <p:nvPr/>
        </p:nvSpPr>
        <p:spPr>
          <a:xfrm>
            <a:off x="681990" y="2754630"/>
            <a:ext cx="2868335" cy="280392"/>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Coastal Communities</a:t>
            </a:r>
            <a:endParaRPr lang="en-US" sz="1750" dirty="0"/>
          </a:p>
        </p:txBody>
      </p:sp>
      <p:sp>
        <p:nvSpPr>
          <p:cNvPr id="6" name="Text 3"/>
          <p:cNvSpPr/>
          <p:nvPr/>
        </p:nvSpPr>
        <p:spPr>
          <a:xfrm>
            <a:off x="681990" y="3137297"/>
            <a:ext cx="6526649" cy="545544"/>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Local residents and indigenous groups, often the first to notice changes and threats to mangroves.</a:t>
            </a:r>
            <a:endParaRPr lang="en-US" sz="1300" dirty="0"/>
          </a:p>
        </p:txBody>
      </p:sp>
      <p:pic>
        <p:nvPicPr>
          <p:cNvPr id="7" name="Image 1" descr="preencoded.png"/>
          <p:cNvPicPr>
            <a:picLocks noChangeAspect="1"/>
          </p:cNvPicPr>
          <p:nvPr/>
        </p:nvPicPr>
        <p:blipFill>
          <a:blip r:embed="rId4"/>
          <a:stretch>
            <a:fillRect/>
          </a:stretch>
        </p:blipFill>
        <p:spPr>
          <a:xfrm>
            <a:off x="7421761" y="2115264"/>
            <a:ext cx="426244" cy="426244"/>
          </a:xfrm>
          <a:prstGeom prst="rect">
            <a:avLst/>
          </a:prstGeom>
        </p:spPr>
      </p:pic>
      <p:sp>
        <p:nvSpPr>
          <p:cNvPr id="8" name="Text 4"/>
          <p:cNvSpPr/>
          <p:nvPr/>
        </p:nvSpPr>
        <p:spPr>
          <a:xfrm>
            <a:off x="7421761" y="2754630"/>
            <a:ext cx="3367921" cy="280392"/>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NGOs &amp; Conservationists</a:t>
            </a:r>
            <a:endParaRPr lang="en-US" sz="1750" dirty="0"/>
          </a:p>
        </p:txBody>
      </p:sp>
      <p:sp>
        <p:nvSpPr>
          <p:cNvPr id="9" name="Text 5"/>
          <p:cNvSpPr/>
          <p:nvPr/>
        </p:nvSpPr>
        <p:spPr>
          <a:xfrm>
            <a:off x="7421761" y="3137297"/>
            <a:ext cx="6526649" cy="545544"/>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Organizations dedicated to environmental protection, needing reliable data for advocacy and action.</a:t>
            </a:r>
            <a:endParaRPr lang="en-US" sz="1300" dirty="0"/>
          </a:p>
        </p:txBody>
      </p:sp>
      <p:pic>
        <p:nvPicPr>
          <p:cNvPr id="10" name="Image 2" descr="preencoded.png"/>
          <p:cNvPicPr>
            <a:picLocks noChangeAspect="1"/>
          </p:cNvPicPr>
          <p:nvPr/>
        </p:nvPicPr>
        <p:blipFill>
          <a:blip r:embed="rId5"/>
          <a:stretch>
            <a:fillRect/>
          </a:stretch>
        </p:blipFill>
        <p:spPr>
          <a:xfrm>
            <a:off x="681990" y="4023836"/>
            <a:ext cx="426244" cy="426244"/>
          </a:xfrm>
          <a:prstGeom prst="rect">
            <a:avLst/>
          </a:prstGeom>
        </p:spPr>
      </p:pic>
      <p:sp>
        <p:nvSpPr>
          <p:cNvPr id="11" name="Text 6"/>
          <p:cNvSpPr/>
          <p:nvPr/>
        </p:nvSpPr>
        <p:spPr>
          <a:xfrm>
            <a:off x="681990" y="4663202"/>
            <a:ext cx="3206234" cy="280392"/>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Government Authorities</a:t>
            </a:r>
            <a:endParaRPr lang="en-US" sz="1750" dirty="0"/>
          </a:p>
        </p:txBody>
      </p:sp>
      <p:sp>
        <p:nvSpPr>
          <p:cNvPr id="12" name="Text 7"/>
          <p:cNvSpPr/>
          <p:nvPr/>
        </p:nvSpPr>
        <p:spPr>
          <a:xfrm>
            <a:off x="681990" y="5045869"/>
            <a:ext cx="6526649" cy="545544"/>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Environmental agencies and law enforcement responsible for policy implementation and enforcement.</a:t>
            </a:r>
            <a:endParaRPr lang="en-US" sz="1300" dirty="0"/>
          </a:p>
        </p:txBody>
      </p:sp>
      <p:pic>
        <p:nvPicPr>
          <p:cNvPr id="13" name="Image 3" descr="preencoded.png"/>
          <p:cNvPicPr>
            <a:picLocks noChangeAspect="1"/>
          </p:cNvPicPr>
          <p:nvPr/>
        </p:nvPicPr>
        <p:blipFill>
          <a:blip r:embed="rId6"/>
          <a:stretch>
            <a:fillRect/>
          </a:stretch>
        </p:blipFill>
        <p:spPr>
          <a:xfrm>
            <a:off x="7421761" y="4023836"/>
            <a:ext cx="426244" cy="426244"/>
          </a:xfrm>
          <a:prstGeom prst="rect">
            <a:avLst/>
          </a:prstGeom>
        </p:spPr>
      </p:pic>
      <p:sp>
        <p:nvSpPr>
          <p:cNvPr id="14" name="Text 8"/>
          <p:cNvSpPr/>
          <p:nvPr/>
        </p:nvSpPr>
        <p:spPr>
          <a:xfrm>
            <a:off x="7421761" y="4663202"/>
            <a:ext cx="2243376" cy="280392"/>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Researchers</a:t>
            </a:r>
            <a:endParaRPr lang="en-US" sz="1750" dirty="0"/>
          </a:p>
        </p:txBody>
      </p:sp>
      <p:sp>
        <p:nvSpPr>
          <p:cNvPr id="15" name="Text 9"/>
          <p:cNvSpPr/>
          <p:nvPr/>
        </p:nvSpPr>
        <p:spPr>
          <a:xfrm>
            <a:off x="7421761" y="5045869"/>
            <a:ext cx="6526649" cy="272772"/>
          </a:xfrm>
          <a:prstGeom prst="rect">
            <a:avLst/>
          </a:prstGeom>
          <a:noFill/>
          <a:ln/>
        </p:spPr>
        <p:txBody>
          <a:bodyPr wrap="non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Scientists studying mangrove health, biodiversity, and carbon sequestration.</a:t>
            </a:r>
            <a:endParaRPr lang="en-US" sz="1300" dirty="0"/>
          </a:p>
        </p:txBody>
      </p:sp>
      <p:sp>
        <p:nvSpPr>
          <p:cNvPr id="16" name="Text 10"/>
          <p:cNvSpPr/>
          <p:nvPr/>
        </p:nvSpPr>
        <p:spPr>
          <a:xfrm>
            <a:off x="937736" y="6038969"/>
            <a:ext cx="4112181" cy="448628"/>
          </a:xfrm>
          <a:prstGeom prst="rect">
            <a:avLst/>
          </a:prstGeom>
          <a:noFill/>
          <a:ln/>
        </p:spPr>
        <p:txBody>
          <a:bodyPr wrap="none" lIns="0" tIns="0" rIns="0" bIns="0" rtlCol="0" anchor="t"/>
          <a:lstStyle/>
          <a:p>
            <a:pPr marL="0" indent="0" algn="l">
              <a:lnSpc>
                <a:spcPts val="3500"/>
              </a:lnSpc>
              <a:buNone/>
            </a:pPr>
            <a:r>
              <a:rPr lang="en-US" sz="2800" dirty="0">
                <a:solidFill>
                  <a:srgbClr val="FAEBEB"/>
                </a:solidFill>
                <a:latin typeface="Dela Gothic One" pitchFamily="34" charset="0"/>
                <a:ea typeface="Dela Gothic One" pitchFamily="34" charset="-122"/>
                <a:cs typeface="Dela Gothic One" pitchFamily="34" charset="-120"/>
              </a:rPr>
              <a:t>Significant Impact:</a:t>
            </a:r>
            <a:endParaRPr lang="en-US" sz="2800" dirty="0"/>
          </a:p>
        </p:txBody>
      </p:sp>
      <p:sp>
        <p:nvSpPr>
          <p:cNvPr id="17" name="Text 11"/>
          <p:cNvSpPr/>
          <p:nvPr/>
        </p:nvSpPr>
        <p:spPr>
          <a:xfrm>
            <a:off x="937736" y="6743343"/>
            <a:ext cx="13010674" cy="545544"/>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Faster surveillance and response times, community empowerment, and robust data for enforcement actions. This proactive approach can prevent the release of 100+ tons of CO2 annually from protected mangrove areas. For inclusivity, an SMS fallback ensures access for low-tech communities.</a:t>
            </a:r>
            <a:endParaRPr lang="en-US" sz="1300" dirty="0"/>
          </a:p>
        </p:txBody>
      </p:sp>
      <p:sp>
        <p:nvSpPr>
          <p:cNvPr id="18" name="Shape 12"/>
          <p:cNvSpPr/>
          <p:nvPr/>
        </p:nvSpPr>
        <p:spPr>
          <a:xfrm>
            <a:off x="681990" y="5783223"/>
            <a:ext cx="22860" cy="1697474"/>
          </a:xfrm>
          <a:prstGeom prst="rect">
            <a:avLst/>
          </a:prstGeom>
          <a:solidFill>
            <a:srgbClr val="C91313"/>
          </a:solidFill>
          <a:ln/>
        </p:spPr>
      </p:sp>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229069F4-BC7B-A467-F160-1B48F71CA0AB}"/>
                  </a:ext>
                </a:extLst>
              </p14:cNvPr>
              <p14:cNvContentPartPr/>
              <p14:nvPr/>
            </p14:nvContentPartPr>
            <p14:xfrm>
              <a:off x="12935245" y="7818144"/>
              <a:ext cx="1538640" cy="237960"/>
            </p14:xfrm>
          </p:contentPart>
        </mc:Choice>
        <mc:Fallback>
          <p:pic>
            <p:nvPicPr>
              <p:cNvPr id="19" name="Ink 18">
                <a:extLst>
                  <a:ext uri="{FF2B5EF4-FFF2-40B4-BE49-F238E27FC236}">
                    <a16:creationId xmlns:a16="http://schemas.microsoft.com/office/drawing/2014/main" id="{229069F4-BC7B-A467-F160-1B48F71CA0AB}"/>
                  </a:ext>
                </a:extLst>
              </p:cNvPr>
              <p:cNvPicPr/>
              <p:nvPr/>
            </p:nvPicPr>
            <p:blipFill>
              <a:blip r:embed="rId8"/>
              <a:stretch>
                <a:fillRect/>
              </a:stretch>
            </p:blipFill>
            <p:spPr>
              <a:xfrm>
                <a:off x="12872605" y="7755144"/>
                <a:ext cx="1664280" cy="3636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0772" y="316706"/>
            <a:ext cx="7280910" cy="378857"/>
          </a:xfrm>
          <a:prstGeom prst="rect">
            <a:avLst/>
          </a:prstGeom>
          <a:noFill/>
          <a:ln/>
        </p:spPr>
        <p:txBody>
          <a:bodyPr wrap="none" lIns="0" tIns="0" rIns="0" bIns="0" rtlCol="0" anchor="t"/>
          <a:lstStyle/>
          <a:p>
            <a:pPr marL="0" indent="0" algn="l">
              <a:lnSpc>
                <a:spcPts val="2950"/>
              </a:lnSpc>
              <a:buNone/>
            </a:pPr>
            <a:r>
              <a:rPr lang="en-US" sz="2350" dirty="0">
                <a:solidFill>
                  <a:srgbClr val="FAEBEB"/>
                </a:solidFill>
                <a:latin typeface="Dela Gothic One" pitchFamily="34" charset="0"/>
                <a:ea typeface="Dela Gothic One" pitchFamily="34" charset="-122"/>
                <a:cs typeface="Dela Gothic One" pitchFamily="34" charset="-120"/>
              </a:rPr>
              <a:t>Seamless Reporting: The User Interface</a:t>
            </a:r>
            <a:endParaRPr lang="en-US" sz="2350" dirty="0"/>
          </a:p>
        </p:txBody>
      </p:sp>
      <p:sp>
        <p:nvSpPr>
          <p:cNvPr id="3" name="Text 1"/>
          <p:cNvSpPr/>
          <p:nvPr/>
        </p:nvSpPr>
        <p:spPr>
          <a:xfrm>
            <a:off x="460772" y="925949"/>
            <a:ext cx="13708856" cy="184309"/>
          </a:xfrm>
          <a:prstGeom prst="rect">
            <a:avLst/>
          </a:prstGeom>
          <a:noFill/>
          <a:ln/>
        </p:spPr>
        <p:txBody>
          <a:bodyPr wrap="non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The reporting interface is designed for simplicity and efficiency, enabling anyone to report threats with ease.</a:t>
            </a:r>
            <a:endParaRPr lang="en-US" sz="900" dirty="0"/>
          </a:p>
        </p:txBody>
      </p:sp>
      <p:sp>
        <p:nvSpPr>
          <p:cNvPr id="4" name="Text 2"/>
          <p:cNvSpPr/>
          <p:nvPr/>
        </p:nvSpPr>
        <p:spPr>
          <a:xfrm>
            <a:off x="460772" y="1354931"/>
            <a:ext cx="1515785" cy="189428"/>
          </a:xfrm>
          <a:prstGeom prst="rect">
            <a:avLst/>
          </a:prstGeom>
          <a:noFill/>
          <a:ln/>
        </p:spPr>
        <p:txBody>
          <a:bodyPr wrap="none" lIns="0" tIns="0" rIns="0" bIns="0" rtlCol="0" anchor="t"/>
          <a:lstStyle/>
          <a:p>
            <a:pPr marL="0" indent="0" algn="l">
              <a:lnSpc>
                <a:spcPts val="1450"/>
              </a:lnSpc>
              <a:buNone/>
            </a:pPr>
            <a:r>
              <a:rPr lang="en-US" sz="1150" dirty="0">
                <a:solidFill>
                  <a:srgbClr val="FAEBEB"/>
                </a:solidFill>
                <a:latin typeface="Dela Gothic One" pitchFamily="34" charset="0"/>
                <a:ea typeface="Dela Gothic One" pitchFamily="34" charset="-122"/>
                <a:cs typeface="Dela Gothic One" pitchFamily="34" charset="-120"/>
              </a:rPr>
              <a:t>Purpose:</a:t>
            </a:r>
            <a:endParaRPr lang="en-US" sz="1150" dirty="0"/>
          </a:p>
        </p:txBody>
      </p:sp>
      <p:sp>
        <p:nvSpPr>
          <p:cNvPr id="5" name="Text 3"/>
          <p:cNvSpPr/>
          <p:nvPr/>
        </p:nvSpPr>
        <p:spPr>
          <a:xfrm>
            <a:off x="460772" y="1659493"/>
            <a:ext cx="5314950" cy="368618"/>
          </a:xfrm>
          <a:prstGeom prst="rect">
            <a:avLst/>
          </a:prstGeom>
          <a:noFill/>
          <a:ln/>
        </p:spPr>
        <p:txBody>
          <a:bodyPr wrap="squar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To provide a quick and intuitive way for community members to report threats like illegal cutting, pollution, or unusual activities in mangrove areas.</a:t>
            </a:r>
            <a:endParaRPr lang="en-US" sz="900" dirty="0"/>
          </a:p>
        </p:txBody>
      </p:sp>
      <p:sp>
        <p:nvSpPr>
          <p:cNvPr id="6" name="Text 4"/>
          <p:cNvSpPr/>
          <p:nvPr/>
        </p:nvSpPr>
        <p:spPr>
          <a:xfrm>
            <a:off x="460772" y="2143244"/>
            <a:ext cx="1515785" cy="189428"/>
          </a:xfrm>
          <a:prstGeom prst="rect">
            <a:avLst/>
          </a:prstGeom>
          <a:noFill/>
          <a:ln/>
        </p:spPr>
        <p:txBody>
          <a:bodyPr wrap="none" lIns="0" tIns="0" rIns="0" bIns="0" rtlCol="0" anchor="t"/>
          <a:lstStyle/>
          <a:p>
            <a:pPr marL="0" indent="0" algn="l">
              <a:lnSpc>
                <a:spcPts val="1450"/>
              </a:lnSpc>
              <a:buNone/>
            </a:pPr>
            <a:r>
              <a:rPr lang="en-US" sz="1150" dirty="0">
                <a:solidFill>
                  <a:srgbClr val="FAEBEB"/>
                </a:solidFill>
                <a:latin typeface="Dela Gothic One" pitchFamily="34" charset="0"/>
                <a:ea typeface="Dela Gothic One" pitchFamily="34" charset="-122"/>
                <a:cs typeface="Dela Gothic One" pitchFamily="34" charset="-120"/>
              </a:rPr>
              <a:t>Key Features:</a:t>
            </a:r>
            <a:endParaRPr lang="en-US" sz="1150" dirty="0"/>
          </a:p>
        </p:txBody>
      </p:sp>
      <p:sp>
        <p:nvSpPr>
          <p:cNvPr id="7" name="Text 5"/>
          <p:cNvSpPr/>
          <p:nvPr/>
        </p:nvSpPr>
        <p:spPr>
          <a:xfrm>
            <a:off x="460772" y="2447806"/>
            <a:ext cx="5314950" cy="18430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1313"/>
                </a:solidFill>
                <a:latin typeface="DM Sans" pitchFamily="34" charset="0"/>
                <a:ea typeface="DM Sans" pitchFamily="34" charset="-122"/>
                <a:cs typeface="DM Sans" pitchFamily="34" charset="-120"/>
              </a:rPr>
              <a:t>Geotagged Photos:</a:t>
            </a:r>
            <a:r>
              <a:rPr lang="en-US" sz="900" dirty="0">
                <a:solidFill>
                  <a:srgbClr val="FFE5E5"/>
                </a:solidFill>
                <a:latin typeface="DM Sans" pitchFamily="34" charset="0"/>
                <a:ea typeface="DM Sans" pitchFamily="34" charset="-122"/>
                <a:cs typeface="DM Sans" pitchFamily="34" charset="-120"/>
              </a:rPr>
              <a:t> Automatically captures location for precise reporting.</a:t>
            </a:r>
            <a:endParaRPr lang="en-US" sz="900" dirty="0"/>
          </a:p>
        </p:txBody>
      </p:sp>
      <p:sp>
        <p:nvSpPr>
          <p:cNvPr id="8" name="Text 6"/>
          <p:cNvSpPr/>
          <p:nvPr/>
        </p:nvSpPr>
        <p:spPr>
          <a:xfrm>
            <a:off x="460772" y="2672358"/>
            <a:ext cx="5314950" cy="18430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1313"/>
                </a:solidFill>
                <a:latin typeface="DM Sans" pitchFamily="34" charset="0"/>
                <a:ea typeface="DM Sans" pitchFamily="34" charset="-122"/>
                <a:cs typeface="DM Sans" pitchFamily="34" charset="-120"/>
              </a:rPr>
              <a:t>SMS Fallback:</a:t>
            </a:r>
            <a:r>
              <a:rPr lang="en-US" sz="900" dirty="0">
                <a:solidFill>
                  <a:srgbClr val="FFE5E5"/>
                </a:solidFill>
                <a:latin typeface="DM Sans" pitchFamily="34" charset="0"/>
                <a:ea typeface="DM Sans" pitchFamily="34" charset="-122"/>
                <a:cs typeface="DM Sans" pitchFamily="34" charset="-120"/>
              </a:rPr>
              <a:t> Ensures reporting capability even in areas with limited internet access.</a:t>
            </a:r>
            <a:endParaRPr lang="en-US" sz="900" dirty="0"/>
          </a:p>
        </p:txBody>
      </p:sp>
      <p:sp>
        <p:nvSpPr>
          <p:cNvPr id="9" name="Text 7"/>
          <p:cNvSpPr/>
          <p:nvPr/>
        </p:nvSpPr>
        <p:spPr>
          <a:xfrm>
            <a:off x="460772" y="2896910"/>
            <a:ext cx="5314950" cy="18430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C91313"/>
                </a:solidFill>
                <a:latin typeface="DM Sans" pitchFamily="34" charset="0"/>
                <a:ea typeface="DM Sans" pitchFamily="34" charset="-122"/>
                <a:cs typeface="DM Sans" pitchFamily="34" charset="-120"/>
              </a:rPr>
              <a:t>Multilingual Support:</a:t>
            </a:r>
            <a:r>
              <a:rPr lang="en-US" sz="900" dirty="0">
                <a:solidFill>
                  <a:srgbClr val="FFE5E5"/>
                </a:solidFill>
                <a:latin typeface="DM Sans" pitchFamily="34" charset="0"/>
                <a:ea typeface="DM Sans" pitchFamily="34" charset="-122"/>
                <a:cs typeface="DM Sans" pitchFamily="34" charset="-120"/>
              </a:rPr>
              <a:t> Caters to diverse local populations.</a:t>
            </a:r>
            <a:endParaRPr lang="en-US" sz="900" dirty="0"/>
          </a:p>
        </p:txBody>
      </p:sp>
      <p:sp>
        <p:nvSpPr>
          <p:cNvPr id="10" name="Text 8"/>
          <p:cNvSpPr/>
          <p:nvPr/>
        </p:nvSpPr>
        <p:spPr>
          <a:xfrm>
            <a:off x="460772" y="3196352"/>
            <a:ext cx="1515785" cy="189428"/>
          </a:xfrm>
          <a:prstGeom prst="rect">
            <a:avLst/>
          </a:prstGeom>
          <a:noFill/>
          <a:ln/>
        </p:spPr>
        <p:txBody>
          <a:bodyPr wrap="none" lIns="0" tIns="0" rIns="0" bIns="0" rtlCol="0" anchor="t"/>
          <a:lstStyle/>
          <a:p>
            <a:pPr marL="0" indent="0" algn="l">
              <a:lnSpc>
                <a:spcPts val="1450"/>
              </a:lnSpc>
              <a:buNone/>
            </a:pPr>
            <a:r>
              <a:rPr lang="en-US" sz="1150" dirty="0">
                <a:solidFill>
                  <a:srgbClr val="FAEBEB"/>
                </a:solidFill>
                <a:latin typeface="Dela Gothic One" pitchFamily="34" charset="0"/>
                <a:ea typeface="Dela Gothic One" pitchFamily="34" charset="-122"/>
                <a:cs typeface="Dela Gothic One" pitchFamily="34" charset="-120"/>
              </a:rPr>
              <a:t>How It Works:</a:t>
            </a:r>
            <a:endParaRPr lang="en-US" sz="1150" dirty="0"/>
          </a:p>
        </p:txBody>
      </p:sp>
      <p:sp>
        <p:nvSpPr>
          <p:cNvPr id="11" name="Text 9"/>
          <p:cNvSpPr/>
          <p:nvPr/>
        </p:nvSpPr>
        <p:spPr>
          <a:xfrm>
            <a:off x="376689" y="3500914"/>
            <a:ext cx="5314950" cy="368618"/>
          </a:xfrm>
          <a:prstGeom prst="rect">
            <a:avLst/>
          </a:prstGeom>
          <a:noFill/>
          <a:ln/>
        </p:spPr>
        <p:txBody>
          <a:bodyPr wrap="square" lIns="0" tIns="0" rIns="0" bIns="0" rtlCol="0" anchor="t"/>
          <a:lstStyle/>
          <a:p>
            <a:pPr marL="0" indent="0" algn="l">
              <a:lnSpc>
                <a:spcPts val="1450"/>
              </a:lnSpc>
              <a:buNone/>
            </a:pPr>
            <a:r>
              <a:rPr lang="en-US" sz="900" dirty="0">
                <a:solidFill>
                  <a:srgbClr val="FFE5E5"/>
                </a:solidFill>
                <a:latin typeface="DM Sans" pitchFamily="34" charset="0"/>
                <a:ea typeface="DM Sans" pitchFamily="34" charset="-122"/>
                <a:cs typeface="DM Sans" pitchFamily="34" charset="-120"/>
              </a:rPr>
              <a:t>Users simply open the app (or send an SMS), select the type of threat, add a photo, and submit. The data is instantly sent to our backend system for validation.</a:t>
            </a:r>
            <a:endParaRPr lang="en-US" sz="900" dirty="0"/>
          </a:p>
        </p:txBody>
      </p:sp>
      <p:pic>
        <p:nvPicPr>
          <p:cNvPr id="12" name="Image 0" descr="preencoded.png"/>
          <p:cNvPicPr>
            <a:picLocks noChangeAspect="1"/>
          </p:cNvPicPr>
          <p:nvPr/>
        </p:nvPicPr>
        <p:blipFill>
          <a:blip r:embed="rId3"/>
          <a:stretch>
            <a:fillRect/>
          </a:stretch>
        </p:blipFill>
        <p:spPr>
          <a:xfrm>
            <a:off x="7409654" y="695563"/>
            <a:ext cx="6464001" cy="6464001"/>
          </a:xfrm>
          <a:prstGeom prst="rect">
            <a:avLst/>
          </a:prstGeom>
        </p:spPr>
      </p:pic>
      <p:sp>
        <p:nvSpPr>
          <p:cNvPr id="13" name="Text 10"/>
          <p:cNvSpPr/>
          <p:nvPr/>
        </p:nvSpPr>
        <p:spPr>
          <a:xfrm>
            <a:off x="460772" y="9001244"/>
            <a:ext cx="13708856" cy="184309"/>
          </a:xfrm>
          <a:prstGeom prst="rect">
            <a:avLst/>
          </a:prstGeom>
          <a:noFill/>
          <a:ln/>
        </p:spPr>
        <p:txBody>
          <a:bodyPr wrap="none" lIns="0" tIns="0" rIns="0" bIns="0" rtlCol="0" anchor="t"/>
          <a:lstStyle/>
          <a:p>
            <a:pPr marL="0" indent="0" algn="l">
              <a:lnSpc>
                <a:spcPts val="1450"/>
              </a:lnSpc>
              <a:buNone/>
            </a:pPr>
            <a:r>
              <a:rPr lang="en-US" sz="900" b="1" dirty="0">
                <a:solidFill>
                  <a:srgbClr val="FFE5E5"/>
                </a:solidFill>
                <a:latin typeface="DM Sans" pitchFamily="34" charset="0"/>
                <a:ea typeface="DM Sans" pitchFamily="34" charset="-122"/>
                <a:cs typeface="DM Sans" pitchFamily="34" charset="-120"/>
              </a:rPr>
              <a:t>Real-Life Scenario:</a:t>
            </a:r>
            <a:r>
              <a:rPr lang="en-US" sz="900" dirty="0">
                <a:solidFill>
                  <a:srgbClr val="FFE5E5"/>
                </a:solidFill>
                <a:latin typeface="DM Sans" pitchFamily="34" charset="0"/>
                <a:ea typeface="DM Sans" pitchFamily="34" charset="-122"/>
                <a:cs typeface="DM Sans" pitchFamily="34" charset="-120"/>
              </a:rPr>
              <a:t> A fisherman at sea spots illegal logging. With Mangrove Guardian, they can send a quick, geolocated report, even via SMS, within minutes, allowing authorities to intervene swiftly.</a:t>
            </a:r>
            <a:endParaRPr lang="en-US" sz="900" dirty="0"/>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7375E3F2-9F43-3EC3-9FE4-303164FBFD8C}"/>
                  </a:ext>
                </a:extLst>
              </p14:cNvPr>
              <p14:cNvContentPartPr/>
              <p14:nvPr/>
            </p14:nvContentPartPr>
            <p14:xfrm>
              <a:off x="12911996" y="7755708"/>
              <a:ext cx="1643400" cy="338760"/>
            </p14:xfrm>
          </p:contentPart>
        </mc:Choice>
        <mc:Fallback>
          <p:pic>
            <p:nvPicPr>
              <p:cNvPr id="15" name="Ink 14">
                <a:extLst>
                  <a:ext uri="{FF2B5EF4-FFF2-40B4-BE49-F238E27FC236}">
                    <a16:creationId xmlns:a16="http://schemas.microsoft.com/office/drawing/2014/main" id="{7375E3F2-9F43-3EC3-9FE4-303164FBFD8C}"/>
                  </a:ext>
                </a:extLst>
              </p:cNvPr>
              <p:cNvPicPr/>
              <p:nvPr/>
            </p:nvPicPr>
            <p:blipFill>
              <a:blip r:embed="rId5"/>
              <a:stretch>
                <a:fillRect/>
              </a:stretch>
            </p:blipFill>
            <p:spPr>
              <a:xfrm>
                <a:off x="12849356" y="7693068"/>
                <a:ext cx="1769040" cy="4644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0322" y="460891"/>
            <a:ext cx="11878628" cy="551259"/>
          </a:xfrm>
          <a:prstGeom prst="rect">
            <a:avLst/>
          </a:prstGeom>
          <a:noFill/>
          <a:ln/>
        </p:spPr>
        <p:txBody>
          <a:bodyPr wrap="none" lIns="0" tIns="0" rIns="0" bIns="0" rtlCol="0" anchor="t"/>
          <a:lstStyle/>
          <a:p>
            <a:pPr marL="0" indent="0" algn="l">
              <a:lnSpc>
                <a:spcPts val="4300"/>
              </a:lnSpc>
              <a:buNone/>
            </a:pPr>
            <a:r>
              <a:rPr lang="en-US" sz="3450" dirty="0">
                <a:solidFill>
                  <a:srgbClr val="FAEBEB"/>
                </a:solidFill>
                <a:latin typeface="Dela Gothic One" pitchFamily="34" charset="0"/>
                <a:ea typeface="Dela Gothic One" pitchFamily="34" charset="-122"/>
                <a:cs typeface="Dela Gothic One" pitchFamily="34" charset="-120"/>
              </a:rPr>
              <a:t>Intelligent Validation: AI &amp; Anomaly Detection</a:t>
            </a:r>
            <a:endParaRPr lang="en-US" sz="3450" dirty="0"/>
          </a:p>
        </p:txBody>
      </p:sp>
      <p:sp>
        <p:nvSpPr>
          <p:cNvPr id="3" name="Text 1"/>
          <p:cNvSpPr/>
          <p:nvPr/>
        </p:nvSpPr>
        <p:spPr>
          <a:xfrm>
            <a:off x="670322" y="1347311"/>
            <a:ext cx="13289756" cy="268129"/>
          </a:xfrm>
          <a:prstGeom prst="rect">
            <a:avLst/>
          </a:prstGeom>
          <a:noFill/>
          <a:ln/>
        </p:spPr>
        <p:txBody>
          <a:bodyPr wrap="non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To ensure the integrity and reliability of reported data, Mangrove Guardian employs advanced AI-driven validation and anomaly detection.</a:t>
            </a:r>
            <a:endParaRPr lang="en-US" sz="1300" dirty="0"/>
          </a:p>
        </p:txBody>
      </p:sp>
      <p:sp>
        <p:nvSpPr>
          <p:cNvPr id="4" name="Text 2"/>
          <p:cNvSpPr/>
          <p:nvPr/>
        </p:nvSpPr>
        <p:spPr>
          <a:xfrm>
            <a:off x="670322" y="1971437"/>
            <a:ext cx="2205157" cy="275630"/>
          </a:xfrm>
          <a:prstGeom prst="rect">
            <a:avLst/>
          </a:prstGeom>
          <a:noFill/>
          <a:ln/>
        </p:spPr>
        <p:txBody>
          <a:bodyPr wrap="none" lIns="0" tIns="0" rIns="0" bIns="0" rtlCol="0" anchor="t"/>
          <a:lstStyle/>
          <a:p>
            <a:pPr marL="0" indent="0" algn="l">
              <a:lnSpc>
                <a:spcPts val="2150"/>
              </a:lnSpc>
              <a:buNone/>
            </a:pPr>
            <a:r>
              <a:rPr lang="en-US" sz="1700" dirty="0">
                <a:solidFill>
                  <a:srgbClr val="FAEBEB"/>
                </a:solidFill>
                <a:latin typeface="Dela Gothic One" pitchFamily="34" charset="0"/>
                <a:ea typeface="Dela Gothic One" pitchFamily="34" charset="-122"/>
                <a:cs typeface="Dela Gothic One" pitchFamily="34" charset="-120"/>
              </a:rPr>
              <a:t>Purpose:</a:t>
            </a:r>
            <a:endParaRPr lang="en-US" sz="1700" dirty="0"/>
          </a:p>
        </p:txBody>
      </p:sp>
      <p:sp>
        <p:nvSpPr>
          <p:cNvPr id="5" name="Text 3"/>
          <p:cNvSpPr/>
          <p:nvPr/>
        </p:nvSpPr>
        <p:spPr>
          <a:xfrm>
            <a:off x="670322" y="2414588"/>
            <a:ext cx="7810262" cy="536258"/>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To ensure the accuracy of reported incidents and build trust in the system, minimizing false alarms and directing resources effectively.</a:t>
            </a:r>
            <a:endParaRPr lang="en-US" sz="1300" dirty="0"/>
          </a:p>
        </p:txBody>
      </p:sp>
      <p:sp>
        <p:nvSpPr>
          <p:cNvPr id="6" name="Text 4"/>
          <p:cNvSpPr/>
          <p:nvPr/>
        </p:nvSpPr>
        <p:spPr>
          <a:xfrm>
            <a:off x="670322" y="3118366"/>
            <a:ext cx="2205157" cy="275630"/>
          </a:xfrm>
          <a:prstGeom prst="rect">
            <a:avLst/>
          </a:prstGeom>
          <a:noFill/>
          <a:ln/>
        </p:spPr>
        <p:txBody>
          <a:bodyPr wrap="none" lIns="0" tIns="0" rIns="0" bIns="0" rtlCol="0" anchor="t"/>
          <a:lstStyle/>
          <a:p>
            <a:pPr marL="0" indent="0" algn="l">
              <a:lnSpc>
                <a:spcPts val="2150"/>
              </a:lnSpc>
              <a:buNone/>
            </a:pPr>
            <a:r>
              <a:rPr lang="en-US" sz="1700" dirty="0">
                <a:solidFill>
                  <a:srgbClr val="FAEBEB"/>
                </a:solidFill>
                <a:latin typeface="Dela Gothic One" pitchFamily="34" charset="0"/>
                <a:ea typeface="Dela Gothic One" pitchFamily="34" charset="-122"/>
                <a:cs typeface="Dela Gothic One" pitchFamily="34" charset="-120"/>
              </a:rPr>
              <a:t>Key Features:</a:t>
            </a:r>
            <a:endParaRPr lang="en-US" sz="1700" dirty="0"/>
          </a:p>
        </p:txBody>
      </p:sp>
      <p:sp>
        <p:nvSpPr>
          <p:cNvPr id="7" name="Text 5"/>
          <p:cNvSpPr/>
          <p:nvPr/>
        </p:nvSpPr>
        <p:spPr>
          <a:xfrm>
            <a:off x="670322" y="3561517"/>
            <a:ext cx="7810262" cy="536258"/>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C91313"/>
                </a:solidFill>
                <a:latin typeface="DM Sans" pitchFamily="34" charset="0"/>
                <a:ea typeface="DM Sans" pitchFamily="34" charset="-122"/>
                <a:cs typeface="DM Sans" pitchFamily="34" charset="-120"/>
              </a:rPr>
              <a:t>AI Cross-Verification:</a:t>
            </a:r>
            <a:r>
              <a:rPr lang="en-US" sz="1300" dirty="0">
                <a:solidFill>
                  <a:srgbClr val="FFE5E5"/>
                </a:solidFill>
                <a:latin typeface="DM Sans" pitchFamily="34" charset="0"/>
                <a:ea typeface="DM Sans" pitchFamily="34" charset="-122"/>
                <a:cs typeface="DM Sans" pitchFamily="34" charset="-120"/>
              </a:rPr>
              <a:t> Automatically compares reported images and locations with satellite data (e.g., Google Earth Engine imagery) to detect changes or anomalies.</a:t>
            </a:r>
            <a:endParaRPr lang="en-US" sz="1300" dirty="0"/>
          </a:p>
        </p:txBody>
      </p:sp>
      <p:sp>
        <p:nvSpPr>
          <p:cNvPr id="8" name="Text 6"/>
          <p:cNvSpPr/>
          <p:nvPr/>
        </p:nvSpPr>
        <p:spPr>
          <a:xfrm>
            <a:off x="670322" y="4156353"/>
            <a:ext cx="7810262" cy="536258"/>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C91313"/>
                </a:solidFill>
                <a:latin typeface="DM Sans" pitchFamily="34" charset="0"/>
                <a:ea typeface="DM Sans" pitchFamily="34" charset="-122"/>
                <a:cs typeface="DM Sans" pitchFamily="34" charset="-120"/>
              </a:rPr>
              <a:t>Trust Scores:</a:t>
            </a:r>
            <a:r>
              <a:rPr lang="en-US" sz="1300" dirty="0">
                <a:solidFill>
                  <a:srgbClr val="FFE5E5"/>
                </a:solidFill>
                <a:latin typeface="DM Sans" pitchFamily="34" charset="0"/>
                <a:ea typeface="DM Sans" pitchFamily="34" charset="-122"/>
                <a:cs typeface="DM Sans" pitchFamily="34" charset="-120"/>
              </a:rPr>
              <a:t> Assigns a reliability score to each report based on historical accuracy of the reporter and AI confidence levels.</a:t>
            </a:r>
            <a:endParaRPr lang="en-US" sz="1300" dirty="0"/>
          </a:p>
        </p:txBody>
      </p:sp>
      <p:sp>
        <p:nvSpPr>
          <p:cNvPr id="9" name="Text 7"/>
          <p:cNvSpPr/>
          <p:nvPr/>
        </p:nvSpPr>
        <p:spPr>
          <a:xfrm>
            <a:off x="670322" y="4860131"/>
            <a:ext cx="2205157" cy="275630"/>
          </a:xfrm>
          <a:prstGeom prst="rect">
            <a:avLst/>
          </a:prstGeom>
          <a:noFill/>
          <a:ln/>
        </p:spPr>
        <p:txBody>
          <a:bodyPr wrap="none" lIns="0" tIns="0" rIns="0" bIns="0" rtlCol="0" anchor="t"/>
          <a:lstStyle/>
          <a:p>
            <a:pPr marL="0" indent="0" algn="l">
              <a:lnSpc>
                <a:spcPts val="2150"/>
              </a:lnSpc>
              <a:buNone/>
            </a:pPr>
            <a:r>
              <a:rPr lang="en-US" sz="1700" dirty="0">
                <a:solidFill>
                  <a:srgbClr val="FAEBEB"/>
                </a:solidFill>
                <a:latin typeface="Dela Gothic One" pitchFamily="34" charset="0"/>
                <a:ea typeface="Dela Gothic One" pitchFamily="34" charset="-122"/>
                <a:cs typeface="Dela Gothic One" pitchFamily="34" charset="-120"/>
              </a:rPr>
              <a:t>How It Works:</a:t>
            </a:r>
            <a:endParaRPr lang="en-US" sz="1700" dirty="0"/>
          </a:p>
        </p:txBody>
      </p:sp>
      <p:sp>
        <p:nvSpPr>
          <p:cNvPr id="10" name="Text 8"/>
          <p:cNvSpPr/>
          <p:nvPr/>
        </p:nvSpPr>
        <p:spPr>
          <a:xfrm>
            <a:off x="670322" y="5303282"/>
            <a:ext cx="7810262" cy="804386"/>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Once a report is submitted, our backend AI system flags potential anomalies or low-confidence reports. These are then routed for manual review by designated NGOs or community leaders if needed, ensuring a human touch point for complex cases.</a:t>
            </a:r>
            <a:endParaRPr lang="en-US" sz="1300" dirty="0"/>
          </a:p>
        </p:txBody>
      </p:sp>
      <p:pic>
        <p:nvPicPr>
          <p:cNvPr id="11" name="Image 0" descr="preencoded.png"/>
          <p:cNvPicPr>
            <a:picLocks noChangeAspect="1"/>
          </p:cNvPicPr>
          <p:nvPr/>
        </p:nvPicPr>
        <p:blipFill>
          <a:blip r:embed="rId3"/>
          <a:stretch>
            <a:fillRect/>
          </a:stretch>
        </p:blipFill>
        <p:spPr>
          <a:xfrm>
            <a:off x="8897064" y="1992392"/>
            <a:ext cx="5070515" cy="5070515"/>
          </a:xfrm>
          <a:prstGeom prst="rect">
            <a:avLst/>
          </a:prstGeom>
        </p:spPr>
      </p:pic>
      <p:sp>
        <p:nvSpPr>
          <p:cNvPr id="12" name="Text 9"/>
          <p:cNvSpPr/>
          <p:nvPr/>
        </p:nvSpPr>
        <p:spPr>
          <a:xfrm>
            <a:off x="670322" y="7439858"/>
            <a:ext cx="13289756" cy="536258"/>
          </a:xfrm>
          <a:prstGeom prst="rect">
            <a:avLst/>
          </a:prstGeom>
          <a:noFill/>
          <a:ln/>
        </p:spPr>
        <p:txBody>
          <a:bodyPr wrap="square" lIns="0" tIns="0" rIns="0" bIns="0" rtlCol="0" anchor="t"/>
          <a:lstStyle/>
          <a:p>
            <a:pPr marL="0" indent="0" algn="l">
              <a:lnSpc>
                <a:spcPts val="2100"/>
              </a:lnSpc>
              <a:buNone/>
            </a:pPr>
            <a:r>
              <a:rPr lang="en-US" sz="1300" b="1" dirty="0">
                <a:solidFill>
                  <a:srgbClr val="FFE5E5"/>
                </a:solidFill>
                <a:latin typeface="DM Sans" pitchFamily="34" charset="0"/>
                <a:ea typeface="DM Sans" pitchFamily="34" charset="-122"/>
                <a:cs typeface="DM Sans" pitchFamily="34" charset="-120"/>
              </a:rPr>
              <a:t>Real-Life Application:</a:t>
            </a:r>
            <a:r>
              <a:rPr lang="en-US" sz="1300" dirty="0">
                <a:solidFill>
                  <a:srgbClr val="FFE5E5"/>
                </a:solidFill>
                <a:latin typeface="DM Sans" pitchFamily="34" charset="0"/>
                <a:ea typeface="DM Sans" pitchFamily="34" charset="-122"/>
                <a:cs typeface="DM Sans" pitchFamily="34" charset="-120"/>
              </a:rPr>
              <a:t> This intelligent filtering achieves over 80% accuracy in initial validation, significantly reducing the workload for human reviewers and preventing "noise," similar to how iNaturalist validates biodiversity observations.</a:t>
            </a:r>
            <a:endParaRPr lang="en-US" sz="1300" dirty="0"/>
          </a:p>
        </p:txBody>
      </p:sp>
      <p:grpSp>
        <p:nvGrpSpPr>
          <p:cNvPr id="19" name="Group 18">
            <a:extLst>
              <a:ext uri="{FF2B5EF4-FFF2-40B4-BE49-F238E27FC236}">
                <a16:creationId xmlns:a16="http://schemas.microsoft.com/office/drawing/2014/main" id="{0ED62279-7F67-B239-5FB4-D2812BD2D5D2}"/>
              </a:ext>
            </a:extLst>
          </p:cNvPr>
          <p:cNvGrpSpPr/>
          <p:nvPr/>
        </p:nvGrpSpPr>
        <p:grpSpPr>
          <a:xfrm>
            <a:off x="12737965" y="7708704"/>
            <a:ext cx="1729800" cy="384480"/>
            <a:chOff x="12737965" y="7708704"/>
            <a:chExt cx="1729800" cy="384480"/>
          </a:xfrm>
        </p:grpSpPr>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E2D380F8-9A24-472A-7F01-FF3A5A087731}"/>
                    </a:ext>
                  </a:extLst>
                </p14:cNvPr>
                <p14:cNvContentPartPr/>
                <p14:nvPr/>
              </p14:nvContentPartPr>
              <p14:xfrm>
                <a:off x="12792685" y="7769184"/>
                <a:ext cx="1465560" cy="59760"/>
              </p14:xfrm>
            </p:contentPart>
          </mc:Choice>
          <mc:Fallback>
            <p:pic>
              <p:nvPicPr>
                <p:cNvPr id="13" name="Ink 12">
                  <a:extLst>
                    <a:ext uri="{FF2B5EF4-FFF2-40B4-BE49-F238E27FC236}">
                      <a16:creationId xmlns:a16="http://schemas.microsoft.com/office/drawing/2014/main" id="{E2D380F8-9A24-472A-7F01-FF3A5A087731}"/>
                    </a:ext>
                  </a:extLst>
                </p:cNvPr>
                <p:cNvPicPr/>
                <p:nvPr/>
              </p:nvPicPr>
              <p:blipFill>
                <a:blip r:embed="rId5"/>
                <a:stretch>
                  <a:fillRect/>
                </a:stretch>
              </p:blipFill>
              <p:spPr>
                <a:xfrm>
                  <a:off x="12730045" y="7706544"/>
                  <a:ext cx="15912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D0BF5F69-5AE3-0ADE-ED7F-66C703B63375}"/>
                    </a:ext>
                  </a:extLst>
                </p14:cNvPr>
                <p14:cNvContentPartPr/>
                <p14:nvPr/>
              </p14:nvContentPartPr>
              <p14:xfrm>
                <a:off x="12737965" y="7822104"/>
                <a:ext cx="1024920" cy="71640"/>
              </p14:xfrm>
            </p:contentPart>
          </mc:Choice>
          <mc:Fallback>
            <p:pic>
              <p:nvPicPr>
                <p:cNvPr id="14" name="Ink 13">
                  <a:extLst>
                    <a:ext uri="{FF2B5EF4-FFF2-40B4-BE49-F238E27FC236}">
                      <a16:creationId xmlns:a16="http://schemas.microsoft.com/office/drawing/2014/main" id="{D0BF5F69-5AE3-0ADE-ED7F-66C703B63375}"/>
                    </a:ext>
                  </a:extLst>
                </p:cNvPr>
                <p:cNvPicPr/>
                <p:nvPr/>
              </p:nvPicPr>
              <p:blipFill>
                <a:blip r:embed="rId7"/>
                <a:stretch>
                  <a:fillRect/>
                </a:stretch>
              </p:blipFill>
              <p:spPr>
                <a:xfrm>
                  <a:off x="12674965" y="7759464"/>
                  <a:ext cx="11505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25304D37-E7C4-9ACE-3210-22589AB480AD}"/>
                    </a:ext>
                  </a:extLst>
                </p14:cNvPr>
                <p14:cNvContentPartPr/>
                <p14:nvPr/>
              </p14:nvContentPartPr>
              <p14:xfrm>
                <a:off x="12907525" y="7878264"/>
                <a:ext cx="921600" cy="75240"/>
              </p14:xfrm>
            </p:contentPart>
          </mc:Choice>
          <mc:Fallback>
            <p:pic>
              <p:nvPicPr>
                <p:cNvPr id="15" name="Ink 14">
                  <a:extLst>
                    <a:ext uri="{FF2B5EF4-FFF2-40B4-BE49-F238E27FC236}">
                      <a16:creationId xmlns:a16="http://schemas.microsoft.com/office/drawing/2014/main" id="{25304D37-E7C4-9ACE-3210-22589AB480AD}"/>
                    </a:ext>
                  </a:extLst>
                </p:cNvPr>
                <p:cNvPicPr/>
                <p:nvPr/>
              </p:nvPicPr>
              <p:blipFill>
                <a:blip r:embed="rId9"/>
                <a:stretch>
                  <a:fillRect/>
                </a:stretch>
              </p:blipFill>
              <p:spPr>
                <a:xfrm>
                  <a:off x="12844885" y="7815264"/>
                  <a:ext cx="10472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87D7177A-78C1-256E-5228-A4FB61143774}"/>
                    </a:ext>
                  </a:extLst>
                </p14:cNvPr>
                <p14:cNvContentPartPr/>
                <p14:nvPr/>
              </p14:nvContentPartPr>
              <p14:xfrm>
                <a:off x="12929845" y="7948104"/>
                <a:ext cx="606240" cy="360"/>
              </p14:xfrm>
            </p:contentPart>
          </mc:Choice>
          <mc:Fallback>
            <p:pic>
              <p:nvPicPr>
                <p:cNvPr id="16" name="Ink 15">
                  <a:extLst>
                    <a:ext uri="{FF2B5EF4-FFF2-40B4-BE49-F238E27FC236}">
                      <a16:creationId xmlns:a16="http://schemas.microsoft.com/office/drawing/2014/main" id="{87D7177A-78C1-256E-5228-A4FB61143774}"/>
                    </a:ext>
                  </a:extLst>
                </p:cNvPr>
                <p:cNvPicPr/>
                <p:nvPr/>
              </p:nvPicPr>
              <p:blipFill>
                <a:blip r:embed="rId11"/>
                <a:stretch>
                  <a:fillRect/>
                </a:stretch>
              </p:blipFill>
              <p:spPr>
                <a:xfrm>
                  <a:off x="12867205" y="7885104"/>
                  <a:ext cx="7318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532D16CD-97CB-656B-C602-4F02512BEC4E}"/>
                    </a:ext>
                  </a:extLst>
                </p14:cNvPr>
                <p14:cNvContentPartPr/>
                <p14:nvPr/>
              </p14:nvContentPartPr>
              <p14:xfrm>
                <a:off x="12906445" y="7708704"/>
                <a:ext cx="1561320" cy="384480"/>
              </p14:xfrm>
            </p:contentPart>
          </mc:Choice>
          <mc:Fallback>
            <p:pic>
              <p:nvPicPr>
                <p:cNvPr id="18" name="Ink 17">
                  <a:extLst>
                    <a:ext uri="{FF2B5EF4-FFF2-40B4-BE49-F238E27FC236}">
                      <a16:creationId xmlns:a16="http://schemas.microsoft.com/office/drawing/2014/main" id="{532D16CD-97CB-656B-C602-4F02512BEC4E}"/>
                    </a:ext>
                  </a:extLst>
                </p:cNvPr>
                <p:cNvPicPr/>
                <p:nvPr/>
              </p:nvPicPr>
              <p:blipFill>
                <a:blip r:embed="rId13"/>
                <a:stretch>
                  <a:fillRect/>
                </a:stretch>
              </p:blipFill>
              <p:spPr>
                <a:xfrm>
                  <a:off x="12843445" y="7645704"/>
                  <a:ext cx="1686960" cy="510120"/>
                </a:xfrm>
                <a:prstGeom prst="rect">
                  <a:avLst/>
                </a:prstGeom>
              </p:spPr>
            </p:pic>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8181" y="473035"/>
            <a:ext cx="13254038" cy="1131808"/>
          </a:xfrm>
          <a:prstGeom prst="rect">
            <a:avLst/>
          </a:prstGeom>
          <a:noFill/>
          <a:ln/>
        </p:spPr>
        <p:txBody>
          <a:bodyPr wrap="square" lIns="0" tIns="0" rIns="0" bIns="0" rtlCol="0" anchor="t"/>
          <a:lstStyle/>
          <a:p>
            <a:pPr marL="0" indent="0" algn="l">
              <a:lnSpc>
                <a:spcPts val="4450"/>
              </a:lnSpc>
              <a:buNone/>
            </a:pPr>
            <a:r>
              <a:rPr lang="en-US" sz="3550" dirty="0">
                <a:solidFill>
                  <a:srgbClr val="FAEBEB"/>
                </a:solidFill>
                <a:latin typeface="Dela Gothic One" pitchFamily="34" charset="0"/>
                <a:ea typeface="Dela Gothic One" pitchFamily="34" charset="-122"/>
                <a:cs typeface="Dela Gothic One" pitchFamily="34" charset="-120"/>
              </a:rPr>
              <a:t>Sustained Engagement: The Gamification System</a:t>
            </a:r>
            <a:endParaRPr lang="en-US" sz="3550" dirty="0"/>
          </a:p>
        </p:txBody>
      </p:sp>
      <p:sp>
        <p:nvSpPr>
          <p:cNvPr id="3" name="Text 1"/>
          <p:cNvSpPr/>
          <p:nvPr/>
        </p:nvSpPr>
        <p:spPr>
          <a:xfrm>
            <a:off x="688181" y="1948934"/>
            <a:ext cx="13254038" cy="275273"/>
          </a:xfrm>
          <a:prstGeom prst="rect">
            <a:avLst/>
          </a:prstGeom>
          <a:noFill/>
          <a:ln/>
        </p:spPr>
        <p:txBody>
          <a:bodyPr wrap="non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To encourage continuous participation and build a dedicated community, Mangrove Guardian integrates a robust gamification system.</a:t>
            </a:r>
            <a:endParaRPr lang="en-US" sz="1350" dirty="0"/>
          </a:p>
        </p:txBody>
      </p:sp>
      <p:sp>
        <p:nvSpPr>
          <p:cNvPr id="4" name="Shape 2"/>
          <p:cNvSpPr/>
          <p:nvPr/>
        </p:nvSpPr>
        <p:spPr>
          <a:xfrm>
            <a:off x="688181" y="2417683"/>
            <a:ext cx="6540937" cy="1842611"/>
          </a:xfrm>
          <a:prstGeom prst="roundRect">
            <a:avLst>
              <a:gd name="adj" fmla="val 3922"/>
            </a:avLst>
          </a:prstGeom>
          <a:solidFill>
            <a:srgbClr val="0A0A0A">
              <a:alpha val="95000"/>
            </a:srgbClr>
          </a:solidFill>
          <a:ln w="22860">
            <a:solidFill>
              <a:srgbClr val="8D2424"/>
            </a:solidFill>
            <a:prstDash val="solid"/>
          </a:ln>
        </p:spPr>
      </p:sp>
      <p:sp>
        <p:nvSpPr>
          <p:cNvPr id="5" name="Shape 3"/>
          <p:cNvSpPr/>
          <p:nvPr/>
        </p:nvSpPr>
        <p:spPr>
          <a:xfrm>
            <a:off x="711041" y="2440543"/>
            <a:ext cx="6495217" cy="516136"/>
          </a:xfrm>
          <a:prstGeom prst="roundRect">
            <a:avLst>
              <a:gd name="adj" fmla="val 8686"/>
            </a:avLst>
          </a:prstGeom>
          <a:solidFill>
            <a:srgbClr val="740B0B"/>
          </a:solidFill>
          <a:ln/>
        </p:spPr>
      </p:sp>
      <p:sp>
        <p:nvSpPr>
          <p:cNvPr id="6" name="Text 4"/>
          <p:cNvSpPr/>
          <p:nvPr/>
        </p:nvSpPr>
        <p:spPr>
          <a:xfrm>
            <a:off x="3829645" y="2533531"/>
            <a:ext cx="258008" cy="322540"/>
          </a:xfrm>
          <a:prstGeom prst="rect">
            <a:avLst/>
          </a:prstGeom>
          <a:noFill/>
          <a:ln/>
        </p:spPr>
        <p:txBody>
          <a:bodyPr wrap="none" lIns="0" tIns="0" rIns="0" bIns="0" rtlCol="0" anchor="t"/>
          <a:lstStyle/>
          <a:p>
            <a:pPr marL="0" indent="0" algn="l">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1</a:t>
            </a:r>
            <a:endParaRPr lang="en-US" sz="2000" dirty="0"/>
          </a:p>
        </p:txBody>
      </p:sp>
      <p:sp>
        <p:nvSpPr>
          <p:cNvPr id="7" name="Text 5"/>
          <p:cNvSpPr/>
          <p:nvPr/>
        </p:nvSpPr>
        <p:spPr>
          <a:xfrm>
            <a:off x="883087" y="3128724"/>
            <a:ext cx="2461260" cy="282893"/>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Points for Reports</a:t>
            </a:r>
            <a:endParaRPr lang="en-US" sz="1750" dirty="0"/>
          </a:p>
        </p:txBody>
      </p:sp>
      <p:sp>
        <p:nvSpPr>
          <p:cNvPr id="8" name="Text 6"/>
          <p:cNvSpPr/>
          <p:nvPr/>
        </p:nvSpPr>
        <p:spPr>
          <a:xfrm>
            <a:off x="883087" y="3514844"/>
            <a:ext cx="6151126" cy="550545"/>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Users earn points for every valid report submitted, with bonus points for verified threats.</a:t>
            </a:r>
            <a:endParaRPr lang="en-US" sz="1350" dirty="0"/>
          </a:p>
        </p:txBody>
      </p:sp>
      <p:sp>
        <p:nvSpPr>
          <p:cNvPr id="9" name="Shape 7"/>
          <p:cNvSpPr/>
          <p:nvPr/>
        </p:nvSpPr>
        <p:spPr>
          <a:xfrm>
            <a:off x="7401163" y="2417683"/>
            <a:ext cx="6541056" cy="1842611"/>
          </a:xfrm>
          <a:prstGeom prst="roundRect">
            <a:avLst>
              <a:gd name="adj" fmla="val 3922"/>
            </a:avLst>
          </a:prstGeom>
          <a:solidFill>
            <a:srgbClr val="0A0A0A">
              <a:alpha val="95000"/>
            </a:srgbClr>
          </a:solidFill>
          <a:ln w="22860">
            <a:solidFill>
              <a:srgbClr val="8D2424"/>
            </a:solidFill>
            <a:prstDash val="solid"/>
          </a:ln>
        </p:spPr>
      </p:sp>
      <p:sp>
        <p:nvSpPr>
          <p:cNvPr id="10" name="Shape 8"/>
          <p:cNvSpPr/>
          <p:nvPr/>
        </p:nvSpPr>
        <p:spPr>
          <a:xfrm>
            <a:off x="7424023" y="2440543"/>
            <a:ext cx="6495336" cy="516136"/>
          </a:xfrm>
          <a:prstGeom prst="roundRect">
            <a:avLst>
              <a:gd name="adj" fmla="val 8686"/>
            </a:avLst>
          </a:prstGeom>
          <a:solidFill>
            <a:srgbClr val="740B0B"/>
          </a:solidFill>
          <a:ln/>
        </p:spPr>
      </p:sp>
      <p:sp>
        <p:nvSpPr>
          <p:cNvPr id="11" name="Text 9"/>
          <p:cNvSpPr/>
          <p:nvPr/>
        </p:nvSpPr>
        <p:spPr>
          <a:xfrm>
            <a:off x="10542627" y="2533531"/>
            <a:ext cx="258008" cy="322540"/>
          </a:xfrm>
          <a:prstGeom prst="rect">
            <a:avLst/>
          </a:prstGeom>
          <a:noFill/>
          <a:ln/>
        </p:spPr>
        <p:txBody>
          <a:bodyPr wrap="none" lIns="0" tIns="0" rIns="0" bIns="0" rtlCol="0" anchor="t"/>
          <a:lstStyle/>
          <a:p>
            <a:pPr marL="0" indent="0" algn="l">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2</a:t>
            </a:r>
            <a:endParaRPr lang="en-US" sz="2000" dirty="0"/>
          </a:p>
        </p:txBody>
      </p:sp>
      <p:sp>
        <p:nvSpPr>
          <p:cNvPr id="12" name="Text 10"/>
          <p:cNvSpPr/>
          <p:nvPr/>
        </p:nvSpPr>
        <p:spPr>
          <a:xfrm>
            <a:off x="7596068" y="3128724"/>
            <a:ext cx="2263854" cy="282893"/>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Leaderboards</a:t>
            </a:r>
            <a:endParaRPr lang="en-US" sz="1750" dirty="0"/>
          </a:p>
        </p:txBody>
      </p:sp>
      <p:sp>
        <p:nvSpPr>
          <p:cNvPr id="13" name="Text 11"/>
          <p:cNvSpPr/>
          <p:nvPr/>
        </p:nvSpPr>
        <p:spPr>
          <a:xfrm>
            <a:off x="7596068" y="3514844"/>
            <a:ext cx="6151245" cy="550545"/>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Publicly displayed rankings of top reporters, fostering healthy competition and recognition.</a:t>
            </a:r>
            <a:endParaRPr lang="en-US" sz="1350" dirty="0"/>
          </a:p>
        </p:txBody>
      </p:sp>
      <p:sp>
        <p:nvSpPr>
          <p:cNvPr id="14" name="Shape 12"/>
          <p:cNvSpPr/>
          <p:nvPr/>
        </p:nvSpPr>
        <p:spPr>
          <a:xfrm>
            <a:off x="688181" y="4432340"/>
            <a:ext cx="6540937" cy="1842611"/>
          </a:xfrm>
          <a:prstGeom prst="roundRect">
            <a:avLst>
              <a:gd name="adj" fmla="val 3922"/>
            </a:avLst>
          </a:prstGeom>
          <a:solidFill>
            <a:srgbClr val="0A0A0A">
              <a:alpha val="95000"/>
            </a:srgbClr>
          </a:solidFill>
          <a:ln w="22860">
            <a:solidFill>
              <a:srgbClr val="8D2424"/>
            </a:solidFill>
            <a:prstDash val="solid"/>
          </a:ln>
        </p:spPr>
      </p:sp>
      <p:sp>
        <p:nvSpPr>
          <p:cNvPr id="15" name="Shape 13"/>
          <p:cNvSpPr/>
          <p:nvPr/>
        </p:nvSpPr>
        <p:spPr>
          <a:xfrm>
            <a:off x="711041" y="4455200"/>
            <a:ext cx="6495217" cy="516136"/>
          </a:xfrm>
          <a:prstGeom prst="roundRect">
            <a:avLst>
              <a:gd name="adj" fmla="val 8686"/>
            </a:avLst>
          </a:prstGeom>
          <a:solidFill>
            <a:srgbClr val="740B0B"/>
          </a:solidFill>
          <a:ln/>
        </p:spPr>
      </p:sp>
      <p:sp>
        <p:nvSpPr>
          <p:cNvPr id="16" name="Text 14"/>
          <p:cNvSpPr/>
          <p:nvPr/>
        </p:nvSpPr>
        <p:spPr>
          <a:xfrm>
            <a:off x="3829645" y="4548187"/>
            <a:ext cx="258008" cy="322540"/>
          </a:xfrm>
          <a:prstGeom prst="rect">
            <a:avLst/>
          </a:prstGeom>
          <a:noFill/>
          <a:ln/>
        </p:spPr>
        <p:txBody>
          <a:bodyPr wrap="none" lIns="0" tIns="0" rIns="0" bIns="0" rtlCol="0" anchor="t"/>
          <a:lstStyle/>
          <a:p>
            <a:pPr marL="0" indent="0" algn="l">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3</a:t>
            </a:r>
            <a:endParaRPr lang="en-US" sz="2000" dirty="0"/>
          </a:p>
        </p:txBody>
      </p:sp>
      <p:sp>
        <p:nvSpPr>
          <p:cNvPr id="17" name="Text 15"/>
          <p:cNvSpPr/>
          <p:nvPr/>
        </p:nvSpPr>
        <p:spPr>
          <a:xfrm>
            <a:off x="883087" y="5143381"/>
            <a:ext cx="3209806" cy="282893"/>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Badges &amp; Achievements</a:t>
            </a:r>
            <a:endParaRPr lang="en-US" sz="1750" dirty="0"/>
          </a:p>
        </p:txBody>
      </p:sp>
      <p:sp>
        <p:nvSpPr>
          <p:cNvPr id="18" name="Text 16"/>
          <p:cNvSpPr/>
          <p:nvPr/>
        </p:nvSpPr>
        <p:spPr>
          <a:xfrm>
            <a:off x="883087" y="5529501"/>
            <a:ext cx="6151126" cy="550545"/>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Digital badges awarded for milestones (e.g., "First Responder," "Mangrove Hero"), enhancing intrinsic motivation.</a:t>
            </a:r>
            <a:endParaRPr lang="en-US" sz="1350" dirty="0"/>
          </a:p>
        </p:txBody>
      </p:sp>
      <p:sp>
        <p:nvSpPr>
          <p:cNvPr id="19" name="Shape 17"/>
          <p:cNvSpPr/>
          <p:nvPr/>
        </p:nvSpPr>
        <p:spPr>
          <a:xfrm>
            <a:off x="7401163" y="4432340"/>
            <a:ext cx="6541056" cy="1842611"/>
          </a:xfrm>
          <a:prstGeom prst="roundRect">
            <a:avLst>
              <a:gd name="adj" fmla="val 3922"/>
            </a:avLst>
          </a:prstGeom>
          <a:solidFill>
            <a:srgbClr val="0A0A0A">
              <a:alpha val="95000"/>
            </a:srgbClr>
          </a:solidFill>
          <a:ln w="22860">
            <a:solidFill>
              <a:srgbClr val="8D2424"/>
            </a:solidFill>
            <a:prstDash val="solid"/>
          </a:ln>
        </p:spPr>
      </p:sp>
      <p:sp>
        <p:nvSpPr>
          <p:cNvPr id="20" name="Shape 18"/>
          <p:cNvSpPr/>
          <p:nvPr/>
        </p:nvSpPr>
        <p:spPr>
          <a:xfrm>
            <a:off x="7424023" y="4455200"/>
            <a:ext cx="6495336" cy="516136"/>
          </a:xfrm>
          <a:prstGeom prst="roundRect">
            <a:avLst>
              <a:gd name="adj" fmla="val 8686"/>
            </a:avLst>
          </a:prstGeom>
          <a:solidFill>
            <a:srgbClr val="740B0B"/>
          </a:solidFill>
          <a:ln/>
        </p:spPr>
      </p:sp>
      <p:sp>
        <p:nvSpPr>
          <p:cNvPr id="21" name="Text 19"/>
          <p:cNvSpPr/>
          <p:nvPr/>
        </p:nvSpPr>
        <p:spPr>
          <a:xfrm>
            <a:off x="10542627" y="4548187"/>
            <a:ext cx="258008" cy="322540"/>
          </a:xfrm>
          <a:prstGeom prst="rect">
            <a:avLst/>
          </a:prstGeom>
          <a:noFill/>
          <a:ln/>
        </p:spPr>
        <p:txBody>
          <a:bodyPr wrap="none" lIns="0" tIns="0" rIns="0" bIns="0" rtlCol="0" anchor="t"/>
          <a:lstStyle/>
          <a:p>
            <a:pPr marL="0" indent="0" algn="l">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4</a:t>
            </a:r>
            <a:endParaRPr lang="en-US" sz="2000" dirty="0"/>
          </a:p>
        </p:txBody>
      </p:sp>
      <p:sp>
        <p:nvSpPr>
          <p:cNvPr id="22" name="Text 20"/>
          <p:cNvSpPr/>
          <p:nvPr/>
        </p:nvSpPr>
        <p:spPr>
          <a:xfrm>
            <a:off x="7596068" y="5143381"/>
            <a:ext cx="2871907" cy="282893"/>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Redeemable Rewards</a:t>
            </a:r>
            <a:endParaRPr lang="en-US" sz="1750" dirty="0"/>
          </a:p>
        </p:txBody>
      </p:sp>
      <p:sp>
        <p:nvSpPr>
          <p:cNvPr id="23" name="Text 21"/>
          <p:cNvSpPr/>
          <p:nvPr/>
        </p:nvSpPr>
        <p:spPr>
          <a:xfrm>
            <a:off x="7596068" y="5529501"/>
            <a:ext cx="6151245" cy="550545"/>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Points can be exchanged for tangible rewards, potentially provided by local businesses or environmental partners.</a:t>
            </a:r>
            <a:endParaRPr lang="en-US" sz="1350" dirty="0"/>
          </a:p>
        </p:txBody>
      </p:sp>
      <p:sp>
        <p:nvSpPr>
          <p:cNvPr id="24" name="Text 22"/>
          <p:cNvSpPr/>
          <p:nvPr/>
        </p:nvSpPr>
        <p:spPr>
          <a:xfrm>
            <a:off x="688181" y="6468428"/>
            <a:ext cx="13254038" cy="550545"/>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How It Works:</a:t>
            </a:r>
            <a:r>
              <a:rPr lang="en-US" sz="1350" dirty="0">
                <a:solidFill>
                  <a:srgbClr val="FFE5E5"/>
                </a:solidFill>
                <a:latin typeface="DM Sans" pitchFamily="34" charset="0"/>
                <a:ea typeface="DM Sans" pitchFamily="34" charset="-122"/>
                <a:cs typeface="DM Sans" pitchFamily="34" charset="-120"/>
              </a:rPr>
              <a:t> The backend system tracks all user actions—reports, verifications, and community engagement—and updates points and rankings in real-time. This dynamic feedback loop keeps users engaged and motivated.</a:t>
            </a:r>
            <a:endParaRPr lang="en-US" sz="1350" dirty="0"/>
          </a:p>
        </p:txBody>
      </p:sp>
      <p:sp>
        <p:nvSpPr>
          <p:cNvPr id="25" name="Text 23"/>
          <p:cNvSpPr/>
          <p:nvPr/>
        </p:nvSpPr>
        <p:spPr>
          <a:xfrm>
            <a:off x="688181" y="7212449"/>
            <a:ext cx="13254038" cy="550545"/>
          </a:xfrm>
          <a:prstGeom prst="rect">
            <a:avLst/>
          </a:prstGeom>
          <a:noFill/>
          <a:ln/>
        </p:spPr>
        <p:txBody>
          <a:bodyPr wrap="square" lIns="0" tIns="0" rIns="0" bIns="0" rtlCol="0" anchor="t"/>
          <a:lstStyle/>
          <a:p>
            <a:pPr marL="0" indent="0" algn="l">
              <a:lnSpc>
                <a:spcPts val="2150"/>
              </a:lnSpc>
              <a:buNone/>
            </a:pPr>
            <a:r>
              <a:rPr lang="en-US" sz="1350" b="1" dirty="0">
                <a:solidFill>
                  <a:srgbClr val="FFE5E5"/>
                </a:solidFill>
                <a:latin typeface="DM Sans" pitchFamily="34" charset="0"/>
                <a:ea typeface="DM Sans" pitchFamily="34" charset="-122"/>
                <a:cs typeface="DM Sans" pitchFamily="34" charset="-120"/>
              </a:rPr>
              <a:t>Proven Impact:</a:t>
            </a:r>
            <a:r>
              <a:rPr lang="en-US" sz="1350" dirty="0">
                <a:solidFill>
                  <a:srgbClr val="FFE5E5"/>
                </a:solidFill>
                <a:latin typeface="DM Sans" pitchFamily="34" charset="0"/>
                <a:ea typeface="DM Sans" pitchFamily="34" charset="-122"/>
                <a:cs typeface="DM Sans" pitchFamily="34" charset="-120"/>
              </a:rPr>
              <a:t> Similar to Duolingo's successful model, gamification can boost user retention and engagement by an estimated 40%, transforming passive observers into active guardians.</a:t>
            </a:r>
            <a:endParaRPr lang="en-US" sz="1350" dirty="0"/>
          </a:p>
        </p:txBody>
      </p:sp>
      <mc:AlternateContent xmlns:mc="http://schemas.openxmlformats.org/markup-compatibility/2006">
        <mc:Choice xmlns:p14="http://schemas.microsoft.com/office/powerpoint/2010/main" Requires="p14">
          <p:contentPart p14:bwMode="auto" r:id="rId3">
            <p14:nvContentPartPr>
              <p14:cNvPr id="26" name="Ink 25">
                <a:extLst>
                  <a:ext uri="{FF2B5EF4-FFF2-40B4-BE49-F238E27FC236}">
                    <a16:creationId xmlns:a16="http://schemas.microsoft.com/office/drawing/2014/main" id="{43239ED8-6B8B-E5BF-E5AA-E657564C662D}"/>
                  </a:ext>
                </a:extLst>
              </p14:cNvPr>
              <p14:cNvContentPartPr/>
              <p14:nvPr/>
            </p14:nvContentPartPr>
            <p14:xfrm>
              <a:off x="12907165" y="7756224"/>
              <a:ext cx="1599480" cy="329760"/>
            </p14:xfrm>
          </p:contentPart>
        </mc:Choice>
        <mc:Fallback>
          <p:pic>
            <p:nvPicPr>
              <p:cNvPr id="26" name="Ink 25">
                <a:extLst>
                  <a:ext uri="{FF2B5EF4-FFF2-40B4-BE49-F238E27FC236}">
                    <a16:creationId xmlns:a16="http://schemas.microsoft.com/office/drawing/2014/main" id="{43239ED8-6B8B-E5BF-E5AA-E657564C662D}"/>
                  </a:ext>
                </a:extLst>
              </p:cNvPr>
              <p:cNvPicPr/>
              <p:nvPr/>
            </p:nvPicPr>
            <p:blipFill>
              <a:blip r:embed="rId4"/>
              <a:stretch>
                <a:fillRect/>
              </a:stretch>
            </p:blipFill>
            <p:spPr>
              <a:xfrm>
                <a:off x="12844525" y="7693584"/>
                <a:ext cx="1725120" cy="4554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1385" y="413385"/>
            <a:ext cx="10913031" cy="494467"/>
          </a:xfrm>
          <a:prstGeom prst="rect">
            <a:avLst/>
          </a:prstGeom>
          <a:noFill/>
          <a:ln/>
        </p:spPr>
        <p:txBody>
          <a:bodyPr wrap="none" lIns="0" tIns="0" rIns="0" bIns="0" rtlCol="0" anchor="t"/>
          <a:lstStyle/>
          <a:p>
            <a:pPr marL="0" indent="0" algn="l">
              <a:lnSpc>
                <a:spcPts val="3850"/>
              </a:lnSpc>
              <a:buNone/>
            </a:pPr>
            <a:r>
              <a:rPr lang="en-US" sz="3100" dirty="0">
                <a:solidFill>
                  <a:srgbClr val="FAEBEB"/>
                </a:solidFill>
                <a:latin typeface="Dela Gothic One" pitchFamily="34" charset="0"/>
                <a:ea typeface="Dela Gothic One" pitchFamily="34" charset="-122"/>
                <a:cs typeface="Dela Gothic One" pitchFamily="34" charset="-120"/>
              </a:rPr>
              <a:t>Centralized Control: Dashboard for Authorities</a:t>
            </a:r>
            <a:endParaRPr lang="en-US" sz="3100" dirty="0"/>
          </a:p>
        </p:txBody>
      </p:sp>
      <p:sp>
        <p:nvSpPr>
          <p:cNvPr id="3" name="Text 1"/>
          <p:cNvSpPr/>
          <p:nvPr/>
        </p:nvSpPr>
        <p:spPr>
          <a:xfrm>
            <a:off x="601385" y="1208484"/>
            <a:ext cx="13427631" cy="240506"/>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For swift and effective action, validated threat data is aggregated into a comprehensive dashboard for relevant authorities and response teams.</a:t>
            </a:r>
            <a:endParaRPr lang="en-US" sz="1150" dirty="0"/>
          </a:p>
        </p:txBody>
      </p:sp>
      <p:sp>
        <p:nvSpPr>
          <p:cNvPr id="4" name="Text 2"/>
          <p:cNvSpPr/>
          <p:nvPr/>
        </p:nvSpPr>
        <p:spPr>
          <a:xfrm>
            <a:off x="601385" y="1768316"/>
            <a:ext cx="1978343" cy="247293"/>
          </a:xfrm>
          <a:prstGeom prst="rect">
            <a:avLst/>
          </a:prstGeom>
          <a:noFill/>
          <a:ln/>
        </p:spPr>
        <p:txBody>
          <a:bodyPr wrap="none" lIns="0" tIns="0" rIns="0" bIns="0" rtlCol="0" anchor="t"/>
          <a:lstStyle/>
          <a:p>
            <a:pPr marL="0" indent="0" algn="l">
              <a:lnSpc>
                <a:spcPts val="1900"/>
              </a:lnSpc>
              <a:buNone/>
            </a:pPr>
            <a:r>
              <a:rPr lang="en-US" sz="1550" dirty="0">
                <a:solidFill>
                  <a:srgbClr val="FAEBEB"/>
                </a:solidFill>
                <a:latin typeface="Dela Gothic One" pitchFamily="34" charset="0"/>
                <a:ea typeface="Dela Gothic One" pitchFamily="34" charset="-122"/>
                <a:cs typeface="Dela Gothic One" pitchFamily="34" charset="-120"/>
              </a:rPr>
              <a:t>Purpose:</a:t>
            </a:r>
            <a:endParaRPr lang="en-US" sz="1550" dirty="0"/>
          </a:p>
        </p:txBody>
      </p:sp>
      <p:sp>
        <p:nvSpPr>
          <p:cNvPr id="5" name="Text 3"/>
          <p:cNvSpPr/>
          <p:nvPr/>
        </p:nvSpPr>
        <p:spPr>
          <a:xfrm>
            <a:off x="601385" y="2165866"/>
            <a:ext cx="7220069" cy="481013"/>
          </a:xfrm>
          <a:prstGeom prst="rect">
            <a:avLst/>
          </a:prstGeom>
          <a:noFill/>
          <a:ln/>
        </p:spPr>
        <p:txBody>
          <a:bodyPr wrap="squar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To provide government agencies and enforcement bodies with a real-time, centralized view of all verified mangrove threats, enabling rapid response and strategic planning.</a:t>
            </a:r>
            <a:endParaRPr lang="en-US" sz="1150" dirty="0"/>
          </a:p>
        </p:txBody>
      </p:sp>
      <p:sp>
        <p:nvSpPr>
          <p:cNvPr id="6" name="Text 4"/>
          <p:cNvSpPr/>
          <p:nvPr/>
        </p:nvSpPr>
        <p:spPr>
          <a:xfrm>
            <a:off x="601385" y="2797135"/>
            <a:ext cx="1978343" cy="247293"/>
          </a:xfrm>
          <a:prstGeom prst="rect">
            <a:avLst/>
          </a:prstGeom>
          <a:noFill/>
          <a:ln/>
        </p:spPr>
        <p:txBody>
          <a:bodyPr wrap="none" lIns="0" tIns="0" rIns="0" bIns="0" rtlCol="0" anchor="t"/>
          <a:lstStyle/>
          <a:p>
            <a:pPr marL="0" indent="0" algn="l">
              <a:lnSpc>
                <a:spcPts val="1900"/>
              </a:lnSpc>
              <a:buNone/>
            </a:pPr>
            <a:r>
              <a:rPr lang="en-US" sz="1550" dirty="0">
                <a:solidFill>
                  <a:srgbClr val="FAEBEB"/>
                </a:solidFill>
                <a:latin typeface="Dela Gothic One" pitchFamily="34" charset="0"/>
                <a:ea typeface="Dela Gothic One" pitchFamily="34" charset="-122"/>
                <a:cs typeface="Dela Gothic One" pitchFamily="34" charset="-120"/>
              </a:rPr>
              <a:t>Key Features:</a:t>
            </a:r>
            <a:endParaRPr lang="en-US" sz="1550" dirty="0"/>
          </a:p>
        </p:txBody>
      </p:sp>
      <p:sp>
        <p:nvSpPr>
          <p:cNvPr id="7" name="Text 5"/>
          <p:cNvSpPr/>
          <p:nvPr/>
        </p:nvSpPr>
        <p:spPr>
          <a:xfrm>
            <a:off x="601385" y="3194685"/>
            <a:ext cx="7220069" cy="240506"/>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91313"/>
                </a:solidFill>
                <a:latin typeface="DM Sans" pitchFamily="34" charset="0"/>
                <a:ea typeface="DM Sans" pitchFamily="34" charset="-122"/>
                <a:cs typeface="DM Sans" pitchFamily="34" charset="-120"/>
              </a:rPr>
              <a:t>Real-Time Maps:</a:t>
            </a:r>
            <a:r>
              <a:rPr lang="en-US" sz="1150" dirty="0">
                <a:solidFill>
                  <a:srgbClr val="FFE5E5"/>
                </a:solidFill>
                <a:latin typeface="DM Sans" pitchFamily="34" charset="0"/>
                <a:ea typeface="DM Sans" pitchFamily="34" charset="-122"/>
                <a:cs typeface="DM Sans" pitchFamily="34" charset="-120"/>
              </a:rPr>
              <a:t> Displays incident locations with details and status updates on an interactive map.</a:t>
            </a:r>
            <a:endParaRPr lang="en-US" sz="1150" dirty="0"/>
          </a:p>
        </p:txBody>
      </p:sp>
      <p:sp>
        <p:nvSpPr>
          <p:cNvPr id="8" name="Text 6"/>
          <p:cNvSpPr/>
          <p:nvPr/>
        </p:nvSpPr>
        <p:spPr>
          <a:xfrm>
            <a:off x="601385" y="3487698"/>
            <a:ext cx="7220069" cy="240506"/>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91313"/>
                </a:solidFill>
                <a:latin typeface="DM Sans" pitchFamily="34" charset="0"/>
                <a:ea typeface="DM Sans" pitchFamily="34" charset="-122"/>
                <a:cs typeface="DM Sans" pitchFamily="34" charset="-120"/>
              </a:rPr>
              <a:t>Heatmaps:</a:t>
            </a:r>
            <a:r>
              <a:rPr lang="en-US" sz="1150" dirty="0">
                <a:solidFill>
                  <a:srgbClr val="FFE5E5"/>
                </a:solidFill>
                <a:latin typeface="DM Sans" pitchFamily="34" charset="0"/>
                <a:ea typeface="DM Sans" pitchFamily="34" charset="-122"/>
                <a:cs typeface="DM Sans" pitchFamily="34" charset="-120"/>
              </a:rPr>
              <a:t> Visualizes areas with high concentrations of reported incidents, highlighting hotspots.</a:t>
            </a:r>
            <a:endParaRPr lang="en-US" sz="1150" dirty="0"/>
          </a:p>
        </p:txBody>
      </p:sp>
      <p:sp>
        <p:nvSpPr>
          <p:cNvPr id="9" name="Text 7"/>
          <p:cNvSpPr/>
          <p:nvPr/>
        </p:nvSpPr>
        <p:spPr>
          <a:xfrm>
            <a:off x="601385" y="3780711"/>
            <a:ext cx="7220069" cy="240506"/>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91313"/>
                </a:solidFill>
                <a:latin typeface="DM Sans" pitchFamily="34" charset="0"/>
                <a:ea typeface="DM Sans" pitchFamily="34" charset="-122"/>
                <a:cs typeface="DM Sans" pitchFamily="34" charset="-120"/>
              </a:rPr>
              <a:t>Customizable Alerts:</a:t>
            </a:r>
            <a:r>
              <a:rPr lang="en-US" sz="1150" dirty="0">
                <a:solidFill>
                  <a:srgbClr val="FFE5E5"/>
                </a:solidFill>
                <a:latin typeface="DM Sans" pitchFamily="34" charset="0"/>
                <a:ea typeface="DM Sans" pitchFamily="34" charset="-122"/>
                <a:cs typeface="DM Sans" pitchFamily="34" charset="-120"/>
              </a:rPr>
              <a:t> Notifies relevant personnel via email or SMS for critical reports.</a:t>
            </a:r>
            <a:endParaRPr lang="en-US" sz="1150" dirty="0"/>
          </a:p>
        </p:txBody>
      </p:sp>
      <p:sp>
        <p:nvSpPr>
          <p:cNvPr id="10" name="Text 8"/>
          <p:cNvSpPr/>
          <p:nvPr/>
        </p:nvSpPr>
        <p:spPr>
          <a:xfrm>
            <a:off x="601385" y="4073723"/>
            <a:ext cx="7220069" cy="240506"/>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91313"/>
                </a:solidFill>
                <a:latin typeface="DM Sans" pitchFamily="34" charset="0"/>
                <a:ea typeface="DM Sans" pitchFamily="34" charset="-122"/>
                <a:cs typeface="DM Sans" pitchFamily="34" charset="-120"/>
              </a:rPr>
              <a:t>Exportable Reports:</a:t>
            </a:r>
            <a:r>
              <a:rPr lang="en-US" sz="1150" dirty="0">
                <a:solidFill>
                  <a:srgbClr val="FFE5E5"/>
                </a:solidFill>
                <a:latin typeface="DM Sans" pitchFamily="34" charset="0"/>
                <a:ea typeface="DM Sans" pitchFamily="34" charset="-122"/>
                <a:cs typeface="DM Sans" pitchFamily="34" charset="-120"/>
              </a:rPr>
              <a:t> Allows for easy generation of reports for legal action or administrative purposes.</a:t>
            </a:r>
            <a:endParaRPr lang="en-US" sz="1150" dirty="0"/>
          </a:p>
        </p:txBody>
      </p:sp>
      <p:pic>
        <p:nvPicPr>
          <p:cNvPr id="11" name="Image 0" descr="preencoded.png"/>
          <p:cNvPicPr>
            <a:picLocks noChangeAspect="1"/>
          </p:cNvPicPr>
          <p:nvPr/>
        </p:nvPicPr>
        <p:blipFill>
          <a:blip r:embed="rId3"/>
          <a:stretch>
            <a:fillRect/>
          </a:stretch>
        </p:blipFill>
        <p:spPr>
          <a:xfrm>
            <a:off x="8195786" y="1787128"/>
            <a:ext cx="5840730" cy="5840730"/>
          </a:xfrm>
          <a:prstGeom prst="rect">
            <a:avLst/>
          </a:prstGeom>
        </p:spPr>
      </p:pic>
      <p:sp>
        <p:nvSpPr>
          <p:cNvPr id="12" name="Text 9"/>
          <p:cNvSpPr/>
          <p:nvPr/>
        </p:nvSpPr>
        <p:spPr>
          <a:xfrm>
            <a:off x="205578" y="4876801"/>
            <a:ext cx="7792794" cy="2144316"/>
          </a:xfrm>
          <a:prstGeom prst="rect">
            <a:avLst/>
          </a:prstGeom>
          <a:noFill/>
          <a:ln/>
        </p:spPr>
        <p:txBody>
          <a:bodyPr wrap="square" lIns="0" tIns="0" rIns="0" bIns="0" rtlCol="0" anchor="t"/>
          <a:lstStyle/>
          <a:p>
            <a:pPr marL="0" indent="0" algn="l">
              <a:lnSpc>
                <a:spcPts val="1850"/>
              </a:lnSpc>
              <a:buNone/>
            </a:pPr>
            <a:r>
              <a:rPr lang="en-US" sz="1400" b="1" dirty="0">
                <a:solidFill>
                  <a:srgbClr val="FFE5E5"/>
                </a:solidFill>
                <a:latin typeface="DM Sans" pitchFamily="34" charset="0"/>
                <a:ea typeface="DM Sans" pitchFamily="34" charset="-122"/>
                <a:cs typeface="DM Sans" pitchFamily="34" charset="-120"/>
              </a:rPr>
              <a:t>How It Works:</a:t>
            </a:r>
            <a:r>
              <a:rPr lang="en-US" sz="1400" dirty="0">
                <a:solidFill>
                  <a:srgbClr val="FFE5E5"/>
                </a:solidFill>
                <a:latin typeface="DM Sans" pitchFamily="34" charset="0"/>
                <a:ea typeface="DM Sans" pitchFamily="34" charset="-122"/>
                <a:cs typeface="DM Sans" pitchFamily="34" charset="-120"/>
              </a:rPr>
              <a:t> The dashboard dynamically pulls validated data from the backend, pushing critical notifications to relevant officials. This empowers them to dispatch rapid patrols and coordinate interventions, much like disaster management applications facilitate quick emergency responses.</a:t>
            </a:r>
            <a:endParaRPr lang="en-US" sz="1400" dirty="0"/>
          </a:p>
        </p:txBody>
      </p:sp>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7660F6D6-23F7-AAB8-1EEC-A4075E2DEC6B}"/>
                  </a:ext>
                </a:extLst>
              </p14:cNvPr>
              <p14:cNvContentPartPr/>
              <p14:nvPr/>
            </p14:nvContentPartPr>
            <p14:xfrm rot="-2700000">
              <a:off x="13570947" y="7913209"/>
              <a:ext cx="411956" cy="55144"/>
            </p14:xfrm>
          </p:contentPart>
        </mc:Choice>
        <mc:Fallback>
          <p:pic>
            <p:nvPicPr>
              <p:cNvPr id="14" name="Ink 13">
                <a:extLst>
                  <a:ext uri="{FF2B5EF4-FFF2-40B4-BE49-F238E27FC236}">
                    <a16:creationId xmlns:a16="http://schemas.microsoft.com/office/drawing/2014/main" id="{7660F6D6-23F7-AAB8-1EEC-A4075E2DEC6B}"/>
                  </a:ext>
                </a:extLst>
              </p:cNvPr>
              <p:cNvPicPr/>
              <p:nvPr/>
            </p:nvPicPr>
            <p:blipFill>
              <a:blip r:embed="rId5"/>
              <a:stretch>
                <a:fillRect/>
              </a:stretch>
            </p:blipFill>
            <p:spPr>
              <a:xfrm rot="-2700000">
                <a:off x="13507984" y="7850545"/>
                <a:ext cx="537522" cy="180113"/>
              </a:xfrm>
              <a:prstGeom prst="rect">
                <a:avLst/>
              </a:prstGeom>
            </p:spPr>
          </p:pic>
        </mc:Fallback>
      </mc:AlternateContent>
      <p:grpSp>
        <p:nvGrpSpPr>
          <p:cNvPr id="19" name="Group 18">
            <a:extLst>
              <a:ext uri="{FF2B5EF4-FFF2-40B4-BE49-F238E27FC236}">
                <a16:creationId xmlns:a16="http://schemas.microsoft.com/office/drawing/2014/main" id="{2ECB7FF0-9AFF-999D-45FD-F430EBCB4AD1}"/>
              </a:ext>
            </a:extLst>
          </p:cNvPr>
          <p:cNvGrpSpPr/>
          <p:nvPr/>
        </p:nvGrpSpPr>
        <p:grpSpPr>
          <a:xfrm>
            <a:off x="12950365" y="7808121"/>
            <a:ext cx="1601280" cy="268560"/>
            <a:chOff x="12950365" y="7808121"/>
            <a:chExt cx="1601280" cy="268560"/>
          </a:xfrm>
        </p:grpSpPr>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FEFC9B9E-191E-5898-C973-C35A441AB4B2}"/>
                    </a:ext>
                  </a:extLst>
                </p14:cNvPr>
                <p14:cNvContentPartPr/>
                <p14:nvPr/>
              </p14:nvContentPartPr>
              <p14:xfrm>
                <a:off x="13206325" y="7859601"/>
                <a:ext cx="500040" cy="174600"/>
              </p14:xfrm>
            </p:contentPart>
          </mc:Choice>
          <mc:Fallback>
            <p:pic>
              <p:nvPicPr>
                <p:cNvPr id="15" name="Ink 14">
                  <a:extLst>
                    <a:ext uri="{FF2B5EF4-FFF2-40B4-BE49-F238E27FC236}">
                      <a16:creationId xmlns:a16="http://schemas.microsoft.com/office/drawing/2014/main" id="{FEFC9B9E-191E-5898-C973-C35A441AB4B2}"/>
                    </a:ext>
                  </a:extLst>
                </p:cNvPr>
                <p:cNvPicPr/>
                <p:nvPr/>
              </p:nvPicPr>
              <p:blipFill>
                <a:blip r:embed="rId7"/>
                <a:stretch>
                  <a:fillRect/>
                </a:stretch>
              </p:blipFill>
              <p:spPr>
                <a:xfrm>
                  <a:off x="13143325" y="7796961"/>
                  <a:ext cx="6256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64905E52-8952-B99F-C821-39C3CB5967DA}"/>
                    </a:ext>
                  </a:extLst>
                </p14:cNvPr>
                <p14:cNvContentPartPr/>
                <p14:nvPr/>
              </p14:nvContentPartPr>
              <p14:xfrm>
                <a:off x="12955765" y="7848801"/>
                <a:ext cx="698760" cy="11520"/>
              </p14:xfrm>
            </p:contentPart>
          </mc:Choice>
          <mc:Fallback>
            <p:pic>
              <p:nvPicPr>
                <p:cNvPr id="16" name="Ink 15">
                  <a:extLst>
                    <a:ext uri="{FF2B5EF4-FFF2-40B4-BE49-F238E27FC236}">
                      <a16:creationId xmlns:a16="http://schemas.microsoft.com/office/drawing/2014/main" id="{64905E52-8952-B99F-C821-39C3CB5967DA}"/>
                    </a:ext>
                  </a:extLst>
                </p:cNvPr>
                <p:cNvPicPr/>
                <p:nvPr/>
              </p:nvPicPr>
              <p:blipFill>
                <a:blip r:embed="rId9"/>
                <a:stretch>
                  <a:fillRect/>
                </a:stretch>
              </p:blipFill>
              <p:spPr>
                <a:xfrm>
                  <a:off x="12892765" y="7785801"/>
                  <a:ext cx="8244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5C14F491-72A3-2850-AB21-9B09E047F018}"/>
                    </a:ext>
                  </a:extLst>
                </p14:cNvPr>
                <p14:cNvContentPartPr/>
                <p14:nvPr/>
              </p14:nvContentPartPr>
              <p14:xfrm>
                <a:off x="12950365" y="7808121"/>
                <a:ext cx="1601280" cy="268560"/>
              </p14:xfrm>
            </p:contentPart>
          </mc:Choice>
          <mc:Fallback>
            <p:pic>
              <p:nvPicPr>
                <p:cNvPr id="18" name="Ink 17">
                  <a:extLst>
                    <a:ext uri="{FF2B5EF4-FFF2-40B4-BE49-F238E27FC236}">
                      <a16:creationId xmlns:a16="http://schemas.microsoft.com/office/drawing/2014/main" id="{5C14F491-72A3-2850-AB21-9B09E047F018}"/>
                    </a:ext>
                  </a:extLst>
                </p:cNvPr>
                <p:cNvPicPr/>
                <p:nvPr/>
              </p:nvPicPr>
              <p:blipFill>
                <a:blip r:embed="rId11"/>
                <a:stretch>
                  <a:fillRect/>
                </a:stretch>
              </p:blipFill>
              <p:spPr>
                <a:xfrm>
                  <a:off x="12887365" y="7745121"/>
                  <a:ext cx="1726920" cy="394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DD84109C-9DA8-2EB2-0046-5530342C6695}"/>
                  </a:ext>
                </a:extLst>
              </p14:cNvPr>
              <p14:cNvContentPartPr/>
              <p14:nvPr/>
            </p14:nvContentPartPr>
            <p14:xfrm>
              <a:off x="12969596" y="8113713"/>
              <a:ext cx="356040" cy="12240"/>
            </p14:xfrm>
          </p:contentPart>
        </mc:Choice>
        <mc:Fallback>
          <p:pic>
            <p:nvPicPr>
              <p:cNvPr id="20" name="Ink 19">
                <a:extLst>
                  <a:ext uri="{FF2B5EF4-FFF2-40B4-BE49-F238E27FC236}">
                    <a16:creationId xmlns:a16="http://schemas.microsoft.com/office/drawing/2014/main" id="{DD84109C-9DA8-2EB2-0046-5530342C6695}"/>
                  </a:ext>
                </a:extLst>
              </p:cNvPr>
              <p:cNvPicPr/>
              <p:nvPr/>
            </p:nvPicPr>
            <p:blipFill>
              <a:blip r:embed="rId13"/>
              <a:stretch>
                <a:fillRect/>
              </a:stretch>
            </p:blipFill>
            <p:spPr>
              <a:xfrm>
                <a:off x="12906956" y="8050713"/>
                <a:ext cx="481680" cy="13788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7234" y="687348"/>
            <a:ext cx="12339280" cy="598051"/>
          </a:xfrm>
          <a:prstGeom prst="rect">
            <a:avLst/>
          </a:prstGeom>
          <a:noFill/>
          <a:ln/>
        </p:spPr>
        <p:txBody>
          <a:bodyPr wrap="none" lIns="0" tIns="0" rIns="0" bIns="0" rtlCol="0" anchor="t"/>
          <a:lstStyle/>
          <a:p>
            <a:pPr marL="0" indent="0" algn="l">
              <a:lnSpc>
                <a:spcPts val="4700"/>
              </a:lnSpc>
              <a:buNone/>
            </a:pPr>
            <a:r>
              <a:rPr lang="en-US" sz="3750" dirty="0">
                <a:solidFill>
                  <a:srgbClr val="FAEBEB"/>
                </a:solidFill>
                <a:latin typeface="Dela Gothic One" pitchFamily="34" charset="0"/>
                <a:ea typeface="Dela Gothic One" pitchFamily="34" charset="-122"/>
                <a:cs typeface="Dela Gothic One" pitchFamily="34" charset="-120"/>
              </a:rPr>
              <a:t>Robust Architecture: Integration &amp; Security</a:t>
            </a:r>
            <a:endParaRPr lang="en-US" sz="3750" dirty="0"/>
          </a:p>
        </p:txBody>
      </p:sp>
      <p:sp>
        <p:nvSpPr>
          <p:cNvPr id="3" name="Text 1"/>
          <p:cNvSpPr/>
          <p:nvPr/>
        </p:nvSpPr>
        <p:spPr>
          <a:xfrm>
            <a:off x="727234" y="1649016"/>
            <a:ext cx="13175933" cy="290870"/>
          </a:xfrm>
          <a:prstGeom prst="rect">
            <a:avLst/>
          </a:prstGeom>
          <a:noFill/>
          <a:ln/>
        </p:spPr>
        <p:txBody>
          <a:bodyPr wrap="non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The Mangrove Guardian system is built on a foundation of seamless integration and stringent security measures to ensure data integrity and user trust.</a:t>
            </a:r>
            <a:endParaRPr lang="en-US" sz="1400" dirty="0"/>
          </a:p>
        </p:txBody>
      </p:sp>
      <p:sp>
        <p:nvSpPr>
          <p:cNvPr id="4" name="Text 2"/>
          <p:cNvSpPr/>
          <p:nvPr/>
        </p:nvSpPr>
        <p:spPr>
          <a:xfrm>
            <a:off x="2299335" y="2661523"/>
            <a:ext cx="2437448" cy="298966"/>
          </a:xfrm>
          <a:prstGeom prst="rect">
            <a:avLst/>
          </a:prstGeom>
          <a:noFill/>
          <a:ln/>
        </p:spPr>
        <p:txBody>
          <a:bodyPr wrap="none" lIns="0" tIns="0" rIns="0" bIns="0" rtlCol="0" anchor="t"/>
          <a:lstStyle/>
          <a:p>
            <a:pPr marL="0" indent="0" algn="r">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API Connections</a:t>
            </a:r>
            <a:endParaRPr lang="en-US" sz="1850" dirty="0"/>
          </a:p>
        </p:txBody>
      </p:sp>
      <p:sp>
        <p:nvSpPr>
          <p:cNvPr id="5" name="Text 3"/>
          <p:cNvSpPr/>
          <p:nvPr/>
        </p:nvSpPr>
        <p:spPr>
          <a:xfrm>
            <a:off x="727234" y="3069550"/>
            <a:ext cx="4009549" cy="581739"/>
          </a:xfrm>
          <a:prstGeom prst="rect">
            <a:avLst/>
          </a:prstGeom>
          <a:noFill/>
          <a:ln/>
        </p:spPr>
        <p:txBody>
          <a:bodyPr wrap="square" lIns="0" tIns="0" rIns="0" bIns="0" rtlCol="0" anchor="t"/>
          <a:lstStyle/>
          <a:p>
            <a:pPr marL="0" indent="0" algn="r">
              <a:lnSpc>
                <a:spcPts val="2250"/>
              </a:lnSpc>
              <a:buNone/>
            </a:pPr>
            <a:r>
              <a:rPr lang="en-US" sz="1400" dirty="0">
                <a:solidFill>
                  <a:srgbClr val="FFE5E5"/>
                </a:solidFill>
                <a:latin typeface="DM Sans" pitchFamily="34" charset="0"/>
                <a:ea typeface="DM Sans" pitchFamily="34" charset="-122"/>
                <a:cs typeface="DM Sans" pitchFamily="34" charset="-120"/>
              </a:rPr>
              <a:t>Standardized APIs facilitate secure data exchange between all system components.</a:t>
            </a:r>
            <a:endParaRPr lang="en-US" sz="1400" dirty="0"/>
          </a:p>
        </p:txBody>
      </p:sp>
      <p:pic>
        <p:nvPicPr>
          <p:cNvPr id="6" name="Image 0" descr="preencoded.png"/>
          <p:cNvPicPr>
            <a:picLocks noChangeAspect="1"/>
          </p:cNvPicPr>
          <p:nvPr/>
        </p:nvPicPr>
        <p:blipFill>
          <a:blip r:embed="rId3"/>
          <a:stretch>
            <a:fillRect/>
          </a:stretch>
        </p:blipFill>
        <p:spPr>
          <a:xfrm>
            <a:off x="5009436" y="2144435"/>
            <a:ext cx="4611529" cy="4611529"/>
          </a:xfrm>
          <a:prstGeom prst="rect">
            <a:avLst/>
          </a:prstGeom>
        </p:spPr>
      </p:pic>
      <p:pic>
        <p:nvPicPr>
          <p:cNvPr id="7" name="Image 1" descr="preencoded.png"/>
          <p:cNvPicPr>
            <a:picLocks noChangeAspect="1"/>
          </p:cNvPicPr>
          <p:nvPr/>
        </p:nvPicPr>
        <p:blipFill>
          <a:blip r:embed="rId4"/>
          <a:stretch>
            <a:fillRect/>
          </a:stretch>
        </p:blipFill>
        <p:spPr>
          <a:xfrm>
            <a:off x="6251019" y="2959537"/>
            <a:ext cx="272058" cy="340043"/>
          </a:xfrm>
          <a:prstGeom prst="rect">
            <a:avLst/>
          </a:prstGeom>
        </p:spPr>
      </p:pic>
      <p:sp>
        <p:nvSpPr>
          <p:cNvPr id="8" name="Text 4"/>
          <p:cNvSpPr/>
          <p:nvPr/>
        </p:nvSpPr>
        <p:spPr>
          <a:xfrm>
            <a:off x="9893618" y="2661523"/>
            <a:ext cx="2392442" cy="298966"/>
          </a:xfrm>
          <a:prstGeom prst="rect">
            <a:avLst/>
          </a:prstGeom>
          <a:noFill/>
          <a:ln/>
        </p:spPr>
        <p:txBody>
          <a:bodyPr wrap="none" lIns="0" tIns="0" rIns="0" bIns="0" rtlCol="0" anchor="t"/>
          <a:lstStyle/>
          <a:p>
            <a:pPr marL="0" indent="0" algn="l">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Data Encryption</a:t>
            </a:r>
            <a:endParaRPr lang="en-US" sz="1850" dirty="0"/>
          </a:p>
        </p:txBody>
      </p:sp>
      <p:sp>
        <p:nvSpPr>
          <p:cNvPr id="9" name="Text 5"/>
          <p:cNvSpPr/>
          <p:nvPr/>
        </p:nvSpPr>
        <p:spPr>
          <a:xfrm>
            <a:off x="9893618" y="3069550"/>
            <a:ext cx="4009549" cy="581739"/>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All data in transit and at rest is encrypted to protect sensitive information.</a:t>
            </a:r>
            <a:endParaRPr lang="en-US" sz="1400" dirty="0"/>
          </a:p>
        </p:txBody>
      </p:sp>
      <p:pic>
        <p:nvPicPr>
          <p:cNvPr id="10" name="Image 2" descr="preencoded.png"/>
          <p:cNvPicPr>
            <a:picLocks noChangeAspect="1"/>
          </p:cNvPicPr>
          <p:nvPr/>
        </p:nvPicPr>
        <p:blipFill>
          <a:blip r:embed="rId5"/>
          <a:stretch>
            <a:fillRect/>
          </a:stretch>
        </p:blipFill>
        <p:spPr>
          <a:xfrm>
            <a:off x="5009436" y="2144435"/>
            <a:ext cx="4611529" cy="4611529"/>
          </a:xfrm>
          <a:prstGeom prst="rect">
            <a:avLst/>
          </a:prstGeom>
        </p:spPr>
      </p:pic>
      <p:pic>
        <p:nvPicPr>
          <p:cNvPr id="11" name="Image 3" descr="preencoded.png"/>
          <p:cNvPicPr>
            <a:picLocks noChangeAspect="1"/>
          </p:cNvPicPr>
          <p:nvPr/>
        </p:nvPicPr>
        <p:blipFill>
          <a:blip r:embed="rId6"/>
          <a:stretch>
            <a:fillRect/>
          </a:stretch>
        </p:blipFill>
        <p:spPr>
          <a:xfrm>
            <a:off x="8499634" y="3352086"/>
            <a:ext cx="272058" cy="340043"/>
          </a:xfrm>
          <a:prstGeom prst="rect">
            <a:avLst/>
          </a:prstGeom>
        </p:spPr>
      </p:pic>
      <p:sp>
        <p:nvSpPr>
          <p:cNvPr id="12" name="Text 6"/>
          <p:cNvSpPr/>
          <p:nvPr/>
        </p:nvSpPr>
        <p:spPr>
          <a:xfrm>
            <a:off x="9893618" y="4958120"/>
            <a:ext cx="2870121" cy="298966"/>
          </a:xfrm>
          <a:prstGeom prst="rect">
            <a:avLst/>
          </a:prstGeom>
          <a:noFill/>
          <a:ln/>
        </p:spPr>
        <p:txBody>
          <a:bodyPr wrap="none" lIns="0" tIns="0" rIns="0" bIns="0" rtlCol="0" anchor="t"/>
          <a:lstStyle/>
          <a:p>
            <a:pPr marL="0" indent="0" algn="l">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Data Anonymization</a:t>
            </a:r>
            <a:endParaRPr lang="en-US" sz="1850" dirty="0"/>
          </a:p>
        </p:txBody>
      </p:sp>
      <p:sp>
        <p:nvSpPr>
          <p:cNvPr id="13" name="Text 7"/>
          <p:cNvSpPr/>
          <p:nvPr/>
        </p:nvSpPr>
        <p:spPr>
          <a:xfrm>
            <a:off x="9893618" y="5366147"/>
            <a:ext cx="4009549" cy="872609"/>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Personal user data is anonymized where possible to protect privacy and comply with regulations.</a:t>
            </a:r>
            <a:endParaRPr lang="en-US" sz="1400" dirty="0"/>
          </a:p>
        </p:txBody>
      </p:sp>
      <p:pic>
        <p:nvPicPr>
          <p:cNvPr id="14" name="Image 4" descr="preencoded.png"/>
          <p:cNvPicPr>
            <a:picLocks noChangeAspect="1"/>
          </p:cNvPicPr>
          <p:nvPr/>
        </p:nvPicPr>
        <p:blipFill>
          <a:blip r:embed="rId7"/>
          <a:stretch>
            <a:fillRect/>
          </a:stretch>
        </p:blipFill>
        <p:spPr>
          <a:xfrm>
            <a:off x="5009436" y="2144435"/>
            <a:ext cx="4611529" cy="4611529"/>
          </a:xfrm>
          <a:prstGeom prst="rect">
            <a:avLst/>
          </a:prstGeom>
        </p:spPr>
      </p:pic>
      <p:pic>
        <p:nvPicPr>
          <p:cNvPr id="15" name="Image 5" descr="preencoded.png"/>
          <p:cNvPicPr>
            <a:picLocks noChangeAspect="1"/>
          </p:cNvPicPr>
          <p:nvPr/>
        </p:nvPicPr>
        <p:blipFill>
          <a:blip r:embed="rId8"/>
          <a:stretch>
            <a:fillRect/>
          </a:stretch>
        </p:blipFill>
        <p:spPr>
          <a:xfrm>
            <a:off x="8107085" y="5600700"/>
            <a:ext cx="272058" cy="340043"/>
          </a:xfrm>
          <a:prstGeom prst="rect">
            <a:avLst/>
          </a:prstGeom>
        </p:spPr>
      </p:pic>
      <p:sp>
        <p:nvSpPr>
          <p:cNvPr id="16" name="Text 8"/>
          <p:cNvSpPr/>
          <p:nvPr/>
        </p:nvSpPr>
        <p:spPr>
          <a:xfrm>
            <a:off x="2344341" y="5103614"/>
            <a:ext cx="2392442" cy="298966"/>
          </a:xfrm>
          <a:prstGeom prst="rect">
            <a:avLst/>
          </a:prstGeom>
          <a:noFill/>
          <a:ln/>
        </p:spPr>
        <p:txBody>
          <a:bodyPr wrap="none" lIns="0" tIns="0" rIns="0" bIns="0" rtlCol="0" anchor="t"/>
          <a:lstStyle/>
          <a:p>
            <a:pPr marL="0" indent="0" algn="r">
              <a:lnSpc>
                <a:spcPts val="2350"/>
              </a:lnSpc>
              <a:buNone/>
            </a:pPr>
            <a:r>
              <a:rPr lang="en-US" sz="1850" dirty="0">
                <a:solidFill>
                  <a:srgbClr val="FFE5E5"/>
                </a:solidFill>
                <a:latin typeface="Dela Gothic One" pitchFamily="34" charset="0"/>
                <a:ea typeface="Dela Gothic One" pitchFamily="34" charset="-122"/>
                <a:cs typeface="Dela Gothic One" pitchFamily="34" charset="-120"/>
              </a:rPr>
              <a:t>Audit Trails</a:t>
            </a:r>
            <a:endParaRPr lang="en-US" sz="1850" dirty="0"/>
          </a:p>
        </p:txBody>
      </p:sp>
      <p:sp>
        <p:nvSpPr>
          <p:cNvPr id="17" name="Text 9"/>
          <p:cNvSpPr/>
          <p:nvPr/>
        </p:nvSpPr>
        <p:spPr>
          <a:xfrm>
            <a:off x="727234" y="5511641"/>
            <a:ext cx="4009549" cy="581739"/>
          </a:xfrm>
          <a:prstGeom prst="rect">
            <a:avLst/>
          </a:prstGeom>
          <a:noFill/>
          <a:ln/>
        </p:spPr>
        <p:txBody>
          <a:bodyPr wrap="square" lIns="0" tIns="0" rIns="0" bIns="0" rtlCol="0" anchor="t"/>
          <a:lstStyle/>
          <a:p>
            <a:pPr marL="0" indent="0" algn="r">
              <a:lnSpc>
                <a:spcPts val="2250"/>
              </a:lnSpc>
              <a:buNone/>
            </a:pPr>
            <a:r>
              <a:rPr lang="en-US" sz="1400" dirty="0">
                <a:solidFill>
                  <a:srgbClr val="FFE5E5"/>
                </a:solidFill>
                <a:latin typeface="DM Sans" pitchFamily="34" charset="0"/>
                <a:ea typeface="DM Sans" pitchFamily="34" charset="-122"/>
                <a:cs typeface="DM Sans" pitchFamily="34" charset="-120"/>
              </a:rPr>
              <a:t>Comprehensive logging ensures accountability and traceability of all actions within the system.</a:t>
            </a:r>
            <a:endParaRPr lang="en-US" sz="1400" dirty="0"/>
          </a:p>
        </p:txBody>
      </p:sp>
      <p:pic>
        <p:nvPicPr>
          <p:cNvPr id="18" name="Image 6" descr="preencoded.png"/>
          <p:cNvPicPr>
            <a:picLocks noChangeAspect="1"/>
          </p:cNvPicPr>
          <p:nvPr/>
        </p:nvPicPr>
        <p:blipFill>
          <a:blip r:embed="rId9"/>
          <a:stretch>
            <a:fillRect/>
          </a:stretch>
        </p:blipFill>
        <p:spPr>
          <a:xfrm>
            <a:off x="5009436" y="2144435"/>
            <a:ext cx="4611529" cy="4611529"/>
          </a:xfrm>
          <a:prstGeom prst="rect">
            <a:avLst/>
          </a:prstGeom>
        </p:spPr>
      </p:pic>
      <p:pic>
        <p:nvPicPr>
          <p:cNvPr id="19" name="Image 7" descr="preencoded.png"/>
          <p:cNvPicPr>
            <a:picLocks noChangeAspect="1"/>
          </p:cNvPicPr>
          <p:nvPr/>
        </p:nvPicPr>
        <p:blipFill>
          <a:blip r:embed="rId10"/>
          <a:stretch>
            <a:fillRect/>
          </a:stretch>
        </p:blipFill>
        <p:spPr>
          <a:xfrm>
            <a:off x="5858470" y="5208151"/>
            <a:ext cx="272058" cy="340043"/>
          </a:xfrm>
          <a:prstGeom prst="rect">
            <a:avLst/>
          </a:prstGeom>
        </p:spPr>
      </p:pic>
      <p:sp>
        <p:nvSpPr>
          <p:cNvPr id="20" name="Text 10"/>
          <p:cNvSpPr/>
          <p:nvPr/>
        </p:nvSpPr>
        <p:spPr>
          <a:xfrm>
            <a:off x="727234" y="6960513"/>
            <a:ext cx="13175933" cy="581739"/>
          </a:xfrm>
          <a:prstGeom prst="rect">
            <a:avLst/>
          </a:prstGeom>
          <a:noFill/>
          <a:ln/>
        </p:spPr>
        <p:txBody>
          <a:bodyPr wrap="square" lIns="0" tIns="0" rIns="0" bIns="0" rtlCol="0" anchor="t"/>
          <a:lstStyle/>
          <a:p>
            <a:pPr marL="0" indent="0" algn="l">
              <a:lnSpc>
                <a:spcPts val="2250"/>
              </a:lnSpc>
              <a:buNone/>
            </a:pPr>
            <a:r>
              <a:rPr lang="en-US" sz="1400" b="1" dirty="0">
                <a:solidFill>
                  <a:srgbClr val="FFE5E5"/>
                </a:solidFill>
                <a:latin typeface="DM Sans" pitchFamily="34" charset="0"/>
                <a:ea typeface="DM Sans" pitchFamily="34" charset="-122"/>
                <a:cs typeface="DM Sans" pitchFamily="34" charset="-120"/>
              </a:rPr>
              <a:t>How It Works:</a:t>
            </a:r>
            <a:r>
              <a:rPr lang="en-US" sz="1400" dirty="0">
                <a:solidFill>
                  <a:srgbClr val="FFE5E5"/>
                </a:solidFill>
                <a:latin typeface="DM Sans" pitchFamily="34" charset="0"/>
                <a:ea typeface="DM Sans" pitchFamily="34" charset="-122"/>
                <a:cs typeface="DM Sans" pitchFamily="34" charset="-120"/>
              </a:rPr>
              <a:t> From initial reporting to AI validation and authority dashboards, all modules are connected via secure APIs. This ensures consistent, real-time data flow. Robust authentication protocols prevent unauthorized access, building user trust and ensuring compliance with data protection laws.</a:t>
            </a:r>
            <a:endParaRPr lang="en-US" sz="1400" dirty="0"/>
          </a:p>
        </p:txBody>
      </p:sp>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D5DC6CB8-CA2D-5B28-FFF1-B360099CA204}"/>
                  </a:ext>
                </a:extLst>
              </p14:cNvPr>
              <p14:cNvContentPartPr/>
              <p14:nvPr/>
            </p14:nvContentPartPr>
            <p14:xfrm>
              <a:off x="12798445" y="7806624"/>
              <a:ext cx="1676880" cy="300240"/>
            </p14:xfrm>
          </p:contentPart>
        </mc:Choice>
        <mc:Fallback>
          <p:pic>
            <p:nvPicPr>
              <p:cNvPr id="21" name="Ink 20">
                <a:extLst>
                  <a:ext uri="{FF2B5EF4-FFF2-40B4-BE49-F238E27FC236}">
                    <a16:creationId xmlns:a16="http://schemas.microsoft.com/office/drawing/2014/main" id="{D5DC6CB8-CA2D-5B28-FFF1-B360099CA204}"/>
                  </a:ext>
                </a:extLst>
              </p:cNvPr>
              <p:cNvPicPr/>
              <p:nvPr/>
            </p:nvPicPr>
            <p:blipFill>
              <a:blip r:embed="rId12"/>
              <a:stretch>
                <a:fillRect/>
              </a:stretch>
            </p:blipFill>
            <p:spPr>
              <a:xfrm>
                <a:off x="12735445" y="7743624"/>
                <a:ext cx="180252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C515798F-317C-5674-9E2B-1C8B5066F802}"/>
                  </a:ext>
                </a:extLst>
              </p14:cNvPr>
              <p14:cNvContentPartPr/>
              <p14:nvPr/>
            </p14:nvContentPartPr>
            <p14:xfrm>
              <a:off x="13589005" y="8023704"/>
              <a:ext cx="815400" cy="39600"/>
            </p14:xfrm>
          </p:contentPart>
        </mc:Choice>
        <mc:Fallback>
          <p:pic>
            <p:nvPicPr>
              <p:cNvPr id="22" name="Ink 21">
                <a:extLst>
                  <a:ext uri="{FF2B5EF4-FFF2-40B4-BE49-F238E27FC236}">
                    <a16:creationId xmlns:a16="http://schemas.microsoft.com/office/drawing/2014/main" id="{C515798F-317C-5674-9E2B-1C8B5066F802}"/>
                  </a:ext>
                </a:extLst>
              </p:cNvPr>
              <p:cNvPicPr/>
              <p:nvPr/>
            </p:nvPicPr>
            <p:blipFill>
              <a:blip r:embed="rId14"/>
              <a:stretch>
                <a:fillRect/>
              </a:stretch>
            </p:blipFill>
            <p:spPr>
              <a:xfrm>
                <a:off x="13526365" y="7961064"/>
                <a:ext cx="941040" cy="1652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00526" y="275273"/>
            <a:ext cx="6770251" cy="329327"/>
          </a:xfrm>
          <a:prstGeom prst="rect">
            <a:avLst/>
          </a:prstGeom>
          <a:noFill/>
          <a:ln/>
        </p:spPr>
        <p:txBody>
          <a:bodyPr wrap="none" lIns="0" tIns="0" rIns="0" bIns="0" rtlCol="0" anchor="t"/>
          <a:lstStyle/>
          <a:p>
            <a:pPr marL="0" indent="0" algn="l">
              <a:lnSpc>
                <a:spcPts val="2550"/>
              </a:lnSpc>
              <a:buNone/>
            </a:pPr>
            <a:r>
              <a:rPr lang="en-US" sz="2050" dirty="0">
                <a:solidFill>
                  <a:srgbClr val="FAEBEB"/>
                </a:solidFill>
                <a:latin typeface="Dela Gothic One" pitchFamily="34" charset="0"/>
                <a:ea typeface="Dela Gothic One" pitchFamily="34" charset="-122"/>
                <a:cs typeface="Dela Gothic One" pitchFamily="34" charset="-120"/>
              </a:rPr>
              <a:t>Technical Foundations: Frontend &amp; Backend</a:t>
            </a:r>
            <a:endParaRPr lang="en-US" sz="2050" dirty="0"/>
          </a:p>
        </p:txBody>
      </p:sp>
      <p:sp>
        <p:nvSpPr>
          <p:cNvPr id="3" name="Text 1"/>
          <p:cNvSpPr/>
          <p:nvPr/>
        </p:nvSpPr>
        <p:spPr>
          <a:xfrm>
            <a:off x="400526" y="804863"/>
            <a:ext cx="13829348" cy="263485"/>
          </a:xfrm>
          <a:prstGeom prst="rect">
            <a:avLst/>
          </a:prstGeom>
          <a:noFill/>
          <a:ln/>
        </p:spPr>
        <p:txBody>
          <a:bodyPr wrap="none" lIns="0" tIns="0" rIns="0" bIns="0" rtlCol="0" anchor="t"/>
          <a:lstStyle/>
          <a:p>
            <a:pPr marL="0" indent="0" algn="l">
              <a:lnSpc>
                <a:spcPts val="1250"/>
              </a:lnSpc>
              <a:buNone/>
            </a:pPr>
            <a:r>
              <a:rPr lang="en-US" sz="1600" dirty="0">
                <a:solidFill>
                  <a:srgbClr val="FFE5E5"/>
                </a:solidFill>
                <a:latin typeface="DM Sans" pitchFamily="34" charset="0"/>
                <a:ea typeface="DM Sans" pitchFamily="34" charset="-122"/>
                <a:cs typeface="DM Sans" pitchFamily="34" charset="-120"/>
              </a:rPr>
              <a:t>Mangrove Guardian leverages modern, efficient technologies to deliver a responsive and scalable solution.</a:t>
            </a:r>
            <a:endParaRPr lang="en-US" sz="1600" dirty="0"/>
          </a:p>
        </p:txBody>
      </p:sp>
      <p:sp>
        <p:nvSpPr>
          <p:cNvPr id="4" name="Text 2"/>
          <p:cNvSpPr/>
          <p:nvPr/>
        </p:nvSpPr>
        <p:spPr>
          <a:xfrm>
            <a:off x="400526" y="1177766"/>
            <a:ext cx="3349585" cy="263485"/>
          </a:xfrm>
          <a:prstGeom prst="rect">
            <a:avLst/>
          </a:prstGeom>
          <a:noFill/>
          <a:ln/>
        </p:spPr>
        <p:txBody>
          <a:bodyPr wrap="none" lIns="0" tIns="0" rIns="0" bIns="0" rtlCol="0" anchor="t"/>
          <a:lstStyle/>
          <a:p>
            <a:pPr marL="0" indent="0" algn="l">
              <a:lnSpc>
                <a:spcPts val="2050"/>
              </a:lnSpc>
              <a:buNone/>
            </a:pPr>
            <a:r>
              <a:rPr lang="en-US" sz="1650" dirty="0">
                <a:solidFill>
                  <a:srgbClr val="FAEBEB"/>
                </a:solidFill>
                <a:latin typeface="Dela Gothic One" pitchFamily="34" charset="0"/>
                <a:ea typeface="Dela Gothic One" pitchFamily="34" charset="-122"/>
                <a:cs typeface="Dela Gothic One" pitchFamily="34" charset="-120"/>
              </a:rPr>
              <a:t>Frontend: User Experience</a:t>
            </a:r>
            <a:endParaRPr lang="en-US" sz="1650" dirty="0"/>
          </a:p>
        </p:txBody>
      </p:sp>
      <p:sp>
        <p:nvSpPr>
          <p:cNvPr id="5" name="Text 3"/>
          <p:cNvSpPr/>
          <p:nvPr/>
        </p:nvSpPr>
        <p:spPr>
          <a:xfrm>
            <a:off x="400526" y="1541383"/>
            <a:ext cx="6792516" cy="160139"/>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1313"/>
                </a:solidFill>
                <a:latin typeface="DM Sans" pitchFamily="34" charset="0"/>
                <a:ea typeface="DM Sans" pitchFamily="34" charset="-122"/>
                <a:cs typeface="DM Sans" pitchFamily="34" charset="-120"/>
              </a:rPr>
              <a:t>Mobile App:</a:t>
            </a:r>
            <a:r>
              <a:rPr lang="en-US" sz="750" dirty="0">
                <a:solidFill>
                  <a:srgbClr val="FFE5E5"/>
                </a:solidFill>
                <a:latin typeface="DM Sans" pitchFamily="34" charset="0"/>
                <a:ea typeface="DM Sans" pitchFamily="34" charset="-122"/>
                <a:cs typeface="DM Sans" pitchFamily="34" charset="-120"/>
              </a:rPr>
              <a:t> Developed with Flutter, enabling a single codebase for iOS and Android, providing a native-like experience.</a:t>
            </a:r>
            <a:endParaRPr lang="en-US" sz="750" dirty="0"/>
          </a:p>
        </p:txBody>
      </p:sp>
      <p:sp>
        <p:nvSpPr>
          <p:cNvPr id="6" name="Text 4"/>
          <p:cNvSpPr/>
          <p:nvPr/>
        </p:nvSpPr>
        <p:spPr>
          <a:xfrm>
            <a:off x="400526" y="1736527"/>
            <a:ext cx="6792516" cy="160139"/>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1313"/>
                </a:solidFill>
                <a:latin typeface="DM Sans" pitchFamily="34" charset="0"/>
                <a:ea typeface="DM Sans" pitchFamily="34" charset="-122"/>
                <a:cs typeface="DM Sans" pitchFamily="34" charset="-120"/>
              </a:rPr>
              <a:t>Web Dashboard:</a:t>
            </a:r>
            <a:r>
              <a:rPr lang="en-US" sz="750" dirty="0">
                <a:solidFill>
                  <a:srgbClr val="FFE5E5"/>
                </a:solidFill>
                <a:latin typeface="DM Sans" pitchFamily="34" charset="0"/>
                <a:ea typeface="DM Sans" pitchFamily="34" charset="-122"/>
                <a:cs typeface="DM Sans" pitchFamily="34" charset="-120"/>
              </a:rPr>
              <a:t> Built with React.js for a dynamic and interactive user interface for authorities and NGOs.</a:t>
            </a:r>
            <a:endParaRPr lang="en-US" sz="750" dirty="0"/>
          </a:p>
        </p:txBody>
      </p:sp>
      <p:sp>
        <p:nvSpPr>
          <p:cNvPr id="7" name="Text 5"/>
          <p:cNvSpPr/>
          <p:nvPr/>
        </p:nvSpPr>
        <p:spPr>
          <a:xfrm>
            <a:off x="400526" y="1931670"/>
            <a:ext cx="6792516" cy="320278"/>
          </a:xfrm>
          <a:prstGeom prst="rect">
            <a:avLst/>
          </a:prstGeom>
          <a:noFill/>
          <a:ln/>
        </p:spPr>
        <p:txBody>
          <a:bodyPr wrap="square" lIns="0" tIns="0" rIns="0" bIns="0" rtlCol="0" anchor="t"/>
          <a:lstStyle/>
          <a:p>
            <a:pPr marL="342900" indent="-342900" algn="l">
              <a:lnSpc>
                <a:spcPts val="1250"/>
              </a:lnSpc>
              <a:buSzPct val="100000"/>
              <a:buChar char="•"/>
            </a:pPr>
            <a:r>
              <a:rPr lang="en-US" sz="750" dirty="0">
                <a:solidFill>
                  <a:srgbClr val="C91313"/>
                </a:solidFill>
                <a:latin typeface="DM Sans" pitchFamily="34" charset="0"/>
                <a:ea typeface="DM Sans" pitchFamily="34" charset="-122"/>
                <a:cs typeface="DM Sans" pitchFamily="34" charset="-120"/>
              </a:rPr>
              <a:t>Key Implementations:</a:t>
            </a:r>
            <a:r>
              <a:rPr lang="en-US" sz="750" dirty="0">
                <a:solidFill>
                  <a:srgbClr val="FFE5E5"/>
                </a:solidFill>
                <a:latin typeface="DM Sans" pitchFamily="34" charset="0"/>
                <a:ea typeface="DM Sans" pitchFamily="34" charset="-122"/>
                <a:cs typeface="DM Sans" pitchFamily="34" charset="-120"/>
              </a:rPr>
              <a:t> Geotagging is seamlessly integrated using Flutter packages, and interactive maps on the web dashboard leverage React Leaflet.</a:t>
            </a:r>
            <a:endParaRPr lang="en-US" sz="750" dirty="0"/>
          </a:p>
        </p:txBody>
      </p:sp>
      <p:sp>
        <p:nvSpPr>
          <p:cNvPr id="8" name="Text 6"/>
          <p:cNvSpPr/>
          <p:nvPr/>
        </p:nvSpPr>
        <p:spPr>
          <a:xfrm>
            <a:off x="400526" y="2341959"/>
            <a:ext cx="6792516" cy="160139"/>
          </a:xfrm>
          <a:prstGeom prst="rect">
            <a:avLst/>
          </a:prstGeom>
          <a:noFill/>
          <a:ln/>
        </p:spPr>
        <p:txBody>
          <a:bodyPr wrap="none" lIns="0" tIns="0" rIns="0" bIns="0" rtlCol="0" anchor="t"/>
          <a:lstStyle/>
          <a:p>
            <a:pPr marL="0" indent="0" algn="l">
              <a:lnSpc>
                <a:spcPts val="1250"/>
              </a:lnSpc>
              <a:buNone/>
            </a:pPr>
            <a:r>
              <a:rPr lang="en-US" sz="750" b="1" dirty="0">
                <a:solidFill>
                  <a:srgbClr val="FFE5E5"/>
                </a:solidFill>
                <a:latin typeface="DM Sans" pitchFamily="34" charset="0"/>
                <a:ea typeface="DM Sans" pitchFamily="34" charset="-122"/>
                <a:cs typeface="DM Sans" pitchFamily="34" charset="-120"/>
              </a:rPr>
              <a:t>Build Time:</a:t>
            </a:r>
            <a:r>
              <a:rPr lang="en-US" sz="750" dirty="0">
                <a:solidFill>
                  <a:srgbClr val="FFE5E5"/>
                </a:solidFill>
                <a:latin typeface="DM Sans" pitchFamily="34" charset="0"/>
                <a:ea typeface="DM Sans" pitchFamily="34" charset="-122"/>
                <a:cs typeface="DM Sans" pitchFamily="34" charset="-120"/>
              </a:rPr>
              <a:t> The frontend was designed and implemented within 6-8 hours, focusing on a responsive and intuitive UI across devices.</a:t>
            </a:r>
            <a:endParaRPr lang="en-US" sz="750" dirty="0"/>
          </a:p>
        </p:txBody>
      </p:sp>
      <p:pic>
        <p:nvPicPr>
          <p:cNvPr id="9" name="Image 0" descr="preencoded.png"/>
          <p:cNvPicPr>
            <a:picLocks noChangeAspect="1"/>
          </p:cNvPicPr>
          <p:nvPr/>
        </p:nvPicPr>
        <p:blipFill>
          <a:blip r:embed="rId3"/>
          <a:stretch>
            <a:fillRect/>
          </a:stretch>
        </p:blipFill>
        <p:spPr>
          <a:xfrm>
            <a:off x="650071" y="3011064"/>
            <a:ext cx="4918737" cy="4918737"/>
          </a:xfrm>
          <a:prstGeom prst="rect">
            <a:avLst/>
          </a:prstGeom>
        </p:spPr>
      </p:pic>
      <p:sp>
        <p:nvSpPr>
          <p:cNvPr id="10" name="Text 7"/>
          <p:cNvSpPr/>
          <p:nvPr/>
        </p:nvSpPr>
        <p:spPr>
          <a:xfrm>
            <a:off x="7444978" y="1177766"/>
            <a:ext cx="4219337" cy="263485"/>
          </a:xfrm>
          <a:prstGeom prst="rect">
            <a:avLst/>
          </a:prstGeom>
          <a:noFill/>
          <a:ln/>
        </p:spPr>
        <p:txBody>
          <a:bodyPr wrap="none" lIns="0" tIns="0" rIns="0" bIns="0" rtlCol="0" anchor="t"/>
          <a:lstStyle/>
          <a:p>
            <a:pPr marL="0" indent="0" algn="l">
              <a:lnSpc>
                <a:spcPts val="2050"/>
              </a:lnSpc>
              <a:buNone/>
            </a:pPr>
            <a:r>
              <a:rPr lang="en-US" sz="1650" dirty="0">
                <a:solidFill>
                  <a:srgbClr val="FAEBEB"/>
                </a:solidFill>
                <a:latin typeface="Dela Gothic One" pitchFamily="34" charset="0"/>
                <a:ea typeface="Dela Gothic One" pitchFamily="34" charset="-122"/>
                <a:cs typeface="Dela Gothic One" pitchFamily="34" charset="-120"/>
              </a:rPr>
              <a:t>Backend: Data Processing &amp; Logic</a:t>
            </a:r>
            <a:endParaRPr lang="en-US" sz="1650" dirty="0"/>
          </a:p>
        </p:txBody>
      </p:sp>
      <p:sp>
        <p:nvSpPr>
          <p:cNvPr id="11" name="Text 8"/>
          <p:cNvSpPr/>
          <p:nvPr/>
        </p:nvSpPr>
        <p:spPr>
          <a:xfrm>
            <a:off x="7444978" y="1541383"/>
            <a:ext cx="6792516" cy="320278"/>
          </a:xfrm>
          <a:prstGeom prst="rect">
            <a:avLst/>
          </a:prstGeom>
          <a:noFill/>
          <a:ln/>
        </p:spPr>
        <p:txBody>
          <a:bodyPr wrap="square" lIns="0" tIns="0" rIns="0" bIns="0" rtlCol="0" anchor="t"/>
          <a:lstStyle/>
          <a:p>
            <a:pPr marL="342900" indent="-342900" algn="l">
              <a:lnSpc>
                <a:spcPts val="1250"/>
              </a:lnSpc>
              <a:buSzPct val="100000"/>
              <a:buChar char="•"/>
            </a:pPr>
            <a:r>
              <a:rPr lang="en-US" sz="750" dirty="0">
                <a:solidFill>
                  <a:srgbClr val="C91313"/>
                </a:solidFill>
                <a:latin typeface="DM Sans" pitchFamily="34" charset="0"/>
                <a:ea typeface="DM Sans" pitchFamily="34" charset="-122"/>
                <a:cs typeface="DM Sans" pitchFamily="34" charset="-120"/>
              </a:rPr>
              <a:t>Core Logic:</a:t>
            </a:r>
            <a:r>
              <a:rPr lang="en-US" sz="750" dirty="0">
                <a:solidFill>
                  <a:srgbClr val="FFE5E5"/>
                </a:solidFill>
                <a:latin typeface="DM Sans" pitchFamily="34" charset="0"/>
                <a:ea typeface="DM Sans" pitchFamily="34" charset="-122"/>
                <a:cs typeface="DM Sans" pitchFamily="34" charset="-120"/>
              </a:rPr>
              <a:t> Powered by Firebase for serverless functions and real-time database capabilities, complemented by Node.js for custom business logic.</a:t>
            </a:r>
            <a:endParaRPr lang="en-US" sz="750" dirty="0"/>
          </a:p>
        </p:txBody>
      </p:sp>
      <p:sp>
        <p:nvSpPr>
          <p:cNvPr id="12" name="Text 9"/>
          <p:cNvSpPr/>
          <p:nvPr/>
        </p:nvSpPr>
        <p:spPr>
          <a:xfrm>
            <a:off x="7444978" y="1896666"/>
            <a:ext cx="6792516" cy="320278"/>
          </a:xfrm>
          <a:prstGeom prst="rect">
            <a:avLst/>
          </a:prstGeom>
          <a:noFill/>
          <a:ln/>
        </p:spPr>
        <p:txBody>
          <a:bodyPr wrap="square" lIns="0" tIns="0" rIns="0" bIns="0" rtlCol="0" anchor="t"/>
          <a:lstStyle/>
          <a:p>
            <a:pPr marL="342900" indent="-342900" algn="l">
              <a:lnSpc>
                <a:spcPts val="1250"/>
              </a:lnSpc>
              <a:buSzPct val="100000"/>
              <a:buChar char="•"/>
            </a:pPr>
            <a:r>
              <a:rPr lang="en-US" sz="750" dirty="0">
                <a:solidFill>
                  <a:srgbClr val="C91313"/>
                </a:solidFill>
                <a:latin typeface="DM Sans" pitchFamily="34" charset="0"/>
                <a:ea typeface="DM Sans" pitchFamily="34" charset="-122"/>
                <a:cs typeface="DM Sans" pitchFamily="34" charset="-120"/>
              </a:rPr>
              <a:t>Functionality:</a:t>
            </a:r>
            <a:r>
              <a:rPr lang="en-US" sz="750" dirty="0">
                <a:solidFill>
                  <a:srgbClr val="FFE5E5"/>
                </a:solidFill>
                <a:latin typeface="DM Sans" pitchFamily="34" charset="0"/>
                <a:ea typeface="DM Sans" pitchFamily="34" charset="-122"/>
                <a:cs typeface="DM Sans" pitchFamily="34" charset="-120"/>
              </a:rPr>
              <a:t> Handles all incoming report submissions, executes AI validation processes, manages gamification updates, and dispatches alerts to authorities.</a:t>
            </a:r>
            <a:endParaRPr lang="en-US" sz="750" dirty="0"/>
          </a:p>
        </p:txBody>
      </p:sp>
      <p:sp>
        <p:nvSpPr>
          <p:cNvPr id="13" name="Text 10"/>
          <p:cNvSpPr/>
          <p:nvPr/>
        </p:nvSpPr>
        <p:spPr>
          <a:xfrm>
            <a:off x="7444978" y="2306955"/>
            <a:ext cx="6792516" cy="160139"/>
          </a:xfrm>
          <a:prstGeom prst="rect">
            <a:avLst/>
          </a:prstGeom>
          <a:noFill/>
          <a:ln/>
        </p:spPr>
        <p:txBody>
          <a:bodyPr wrap="none" lIns="0" tIns="0" rIns="0" bIns="0" rtlCol="0" anchor="t"/>
          <a:lstStyle/>
          <a:p>
            <a:pPr marL="0" indent="0" algn="l">
              <a:lnSpc>
                <a:spcPts val="1250"/>
              </a:lnSpc>
              <a:buNone/>
            </a:pPr>
            <a:r>
              <a:rPr lang="en-US" sz="750" b="1" dirty="0">
                <a:solidFill>
                  <a:srgbClr val="FFE5E5"/>
                </a:solidFill>
                <a:latin typeface="DM Sans" pitchFamily="34" charset="0"/>
                <a:ea typeface="DM Sans" pitchFamily="34" charset="-122"/>
                <a:cs typeface="DM Sans" pitchFamily="34" charset="-120"/>
              </a:rPr>
              <a:t>Build Time:</a:t>
            </a:r>
            <a:r>
              <a:rPr lang="en-US" sz="750" dirty="0">
                <a:solidFill>
                  <a:srgbClr val="FFE5E5"/>
                </a:solidFill>
                <a:latin typeface="DM Sans" pitchFamily="34" charset="0"/>
                <a:ea typeface="DM Sans" pitchFamily="34" charset="-122"/>
                <a:cs typeface="DM Sans" pitchFamily="34" charset="-120"/>
              </a:rPr>
              <a:t> The backend infrastructure was set up and configured within 4-6 hours, ensuring efficient and real-time data processing.</a:t>
            </a:r>
            <a:endParaRPr lang="en-US" sz="750" dirty="0"/>
          </a:p>
        </p:txBody>
      </p:sp>
      <p:pic>
        <p:nvPicPr>
          <p:cNvPr id="14" name="Image 1" descr="preencoded.png"/>
          <p:cNvPicPr>
            <a:picLocks noChangeAspect="1"/>
          </p:cNvPicPr>
          <p:nvPr/>
        </p:nvPicPr>
        <p:blipFill>
          <a:blip r:embed="rId4"/>
          <a:stretch>
            <a:fillRect/>
          </a:stretch>
        </p:blipFill>
        <p:spPr>
          <a:xfrm>
            <a:off x="7866218" y="3011063"/>
            <a:ext cx="4918737" cy="4918737"/>
          </a:xfrm>
          <a:prstGeom prst="rect">
            <a:avLst/>
          </a:prstGeom>
        </p:spPr>
      </p:pic>
      <p:grpSp>
        <p:nvGrpSpPr>
          <p:cNvPr id="18" name="Group 17">
            <a:extLst>
              <a:ext uri="{FF2B5EF4-FFF2-40B4-BE49-F238E27FC236}">
                <a16:creationId xmlns:a16="http://schemas.microsoft.com/office/drawing/2014/main" id="{0D664D09-B1AA-0EE7-F68E-C182C188FC97}"/>
              </a:ext>
            </a:extLst>
          </p:cNvPr>
          <p:cNvGrpSpPr/>
          <p:nvPr/>
        </p:nvGrpSpPr>
        <p:grpSpPr>
          <a:xfrm>
            <a:off x="12905005" y="7797264"/>
            <a:ext cx="1562400" cy="340200"/>
            <a:chOff x="12905005" y="7797264"/>
            <a:chExt cx="1562400" cy="340200"/>
          </a:xfrm>
        </p:grpSpPr>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C92DCFBC-AAC7-0EA5-9EE4-FD66217AD64B}"/>
                    </a:ext>
                  </a:extLst>
                </p14:cNvPr>
                <p14:cNvContentPartPr/>
                <p14:nvPr/>
              </p14:nvContentPartPr>
              <p14:xfrm>
                <a:off x="14239885" y="7931601"/>
                <a:ext cx="360" cy="360"/>
              </p14:xfrm>
            </p:contentPart>
          </mc:Choice>
          <mc:Fallback>
            <p:pic>
              <p:nvPicPr>
                <p:cNvPr id="15" name="Ink 14">
                  <a:extLst>
                    <a:ext uri="{FF2B5EF4-FFF2-40B4-BE49-F238E27FC236}">
                      <a16:creationId xmlns:a16="http://schemas.microsoft.com/office/drawing/2014/main" id="{C92DCFBC-AAC7-0EA5-9EE4-FD66217AD64B}"/>
                    </a:ext>
                  </a:extLst>
                </p:cNvPr>
                <p:cNvPicPr/>
                <p:nvPr/>
              </p:nvPicPr>
              <p:blipFill>
                <a:blip r:embed="rId6"/>
                <a:stretch>
                  <a:fillRect/>
                </a:stretch>
              </p:blipFill>
              <p:spPr>
                <a:xfrm>
                  <a:off x="14177245" y="7868601"/>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F31F4596-7764-EAD1-E5F3-66D47B6C75DD}"/>
                    </a:ext>
                  </a:extLst>
                </p14:cNvPr>
                <p14:cNvContentPartPr/>
                <p14:nvPr/>
              </p14:nvContentPartPr>
              <p14:xfrm>
                <a:off x="14099845" y="7929801"/>
                <a:ext cx="140400" cy="2160"/>
              </p14:xfrm>
            </p:contentPart>
          </mc:Choice>
          <mc:Fallback>
            <p:pic>
              <p:nvPicPr>
                <p:cNvPr id="16" name="Ink 15">
                  <a:extLst>
                    <a:ext uri="{FF2B5EF4-FFF2-40B4-BE49-F238E27FC236}">
                      <a16:creationId xmlns:a16="http://schemas.microsoft.com/office/drawing/2014/main" id="{F31F4596-7764-EAD1-E5F3-66D47B6C75DD}"/>
                    </a:ext>
                  </a:extLst>
                </p:cNvPr>
                <p:cNvPicPr/>
                <p:nvPr/>
              </p:nvPicPr>
              <p:blipFill>
                <a:blip r:embed="rId8"/>
                <a:stretch>
                  <a:fillRect/>
                </a:stretch>
              </p:blipFill>
              <p:spPr>
                <a:xfrm>
                  <a:off x="14037205" y="7866801"/>
                  <a:ext cx="2660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086FE6C5-C324-683D-FAA9-49DB41663DDC}"/>
                    </a:ext>
                  </a:extLst>
                </p14:cNvPr>
                <p14:cNvContentPartPr/>
                <p14:nvPr/>
              </p14:nvContentPartPr>
              <p14:xfrm>
                <a:off x="12905005" y="7797264"/>
                <a:ext cx="1562400" cy="340200"/>
              </p14:xfrm>
            </p:contentPart>
          </mc:Choice>
          <mc:Fallback>
            <p:pic>
              <p:nvPicPr>
                <p:cNvPr id="17" name="Ink 16">
                  <a:extLst>
                    <a:ext uri="{FF2B5EF4-FFF2-40B4-BE49-F238E27FC236}">
                      <a16:creationId xmlns:a16="http://schemas.microsoft.com/office/drawing/2014/main" id="{086FE6C5-C324-683D-FAA9-49DB41663DDC}"/>
                    </a:ext>
                  </a:extLst>
                </p:cNvPr>
                <p:cNvPicPr/>
                <p:nvPr/>
              </p:nvPicPr>
              <p:blipFill>
                <a:blip r:embed="rId10"/>
                <a:stretch>
                  <a:fillRect/>
                </a:stretch>
              </p:blipFill>
              <p:spPr>
                <a:xfrm>
                  <a:off x="12842365" y="7734624"/>
                  <a:ext cx="1688040" cy="465840"/>
                </a:xfrm>
                <a:prstGeom prst="rect">
                  <a:avLst/>
                </a:prstGeom>
              </p:spPr>
            </p:pic>
          </mc:Fallback>
        </mc:AlternateContent>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1449</Words>
  <Application>Microsoft Office PowerPoint</Application>
  <PresentationFormat>Custom</PresentationFormat>
  <Paragraphs>111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DM Sans</vt:lpstr>
      <vt:lpstr>Dela Gothic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Krish Vijay</cp:lastModifiedBy>
  <cp:revision>2</cp:revision>
  <dcterms:created xsi:type="dcterms:W3CDTF">2025-08-29T18:41:30Z</dcterms:created>
  <dcterms:modified xsi:type="dcterms:W3CDTF">2025-08-29T18:58:52Z</dcterms:modified>
</cp:coreProperties>
</file>